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notesMasterIdLst>
    <p:notesMasterId r:id="rId38"/>
  </p:notesMasterIdLst>
  <p:sldIdLst>
    <p:sldId id="256" r:id="rId2"/>
    <p:sldId id="285" r:id="rId3"/>
    <p:sldId id="283" r:id="rId4"/>
    <p:sldId id="284" r:id="rId5"/>
    <p:sldId id="257" r:id="rId6"/>
    <p:sldId id="258" r:id="rId7"/>
    <p:sldId id="259" r:id="rId8"/>
    <p:sldId id="260" r:id="rId9"/>
    <p:sldId id="261" r:id="rId10"/>
    <p:sldId id="262" r:id="rId11"/>
    <p:sldId id="275" r:id="rId12"/>
    <p:sldId id="288" r:id="rId13"/>
    <p:sldId id="263" r:id="rId14"/>
    <p:sldId id="264" r:id="rId15"/>
    <p:sldId id="265" r:id="rId16"/>
    <p:sldId id="273" r:id="rId17"/>
    <p:sldId id="266" r:id="rId18"/>
    <p:sldId id="267" r:id="rId19"/>
    <p:sldId id="268" r:id="rId20"/>
    <p:sldId id="272" r:id="rId21"/>
    <p:sldId id="269" r:id="rId22"/>
    <p:sldId id="270" r:id="rId23"/>
    <p:sldId id="274" r:id="rId24"/>
    <p:sldId id="271" r:id="rId25"/>
    <p:sldId id="287" r:id="rId26"/>
    <p:sldId id="276" r:id="rId27"/>
    <p:sldId id="279" r:id="rId28"/>
    <p:sldId id="282" r:id="rId29"/>
    <p:sldId id="277" r:id="rId30"/>
    <p:sldId id="291" r:id="rId31"/>
    <p:sldId id="292" r:id="rId32"/>
    <p:sldId id="293" r:id="rId33"/>
    <p:sldId id="294" r:id="rId34"/>
    <p:sldId id="289" r:id="rId35"/>
    <p:sldId id="281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2952AE-89D8-BD49-9742-49B2DBE1B66B}">
          <p14:sldIdLst>
            <p14:sldId id="256"/>
            <p14:sldId id="285"/>
            <p14:sldId id="283"/>
            <p14:sldId id="284"/>
            <p14:sldId id="257"/>
            <p14:sldId id="258"/>
            <p14:sldId id="259"/>
            <p14:sldId id="260"/>
            <p14:sldId id="261"/>
            <p14:sldId id="262"/>
            <p14:sldId id="275"/>
            <p14:sldId id="288"/>
            <p14:sldId id="263"/>
            <p14:sldId id="264"/>
            <p14:sldId id="265"/>
            <p14:sldId id="273"/>
            <p14:sldId id="266"/>
            <p14:sldId id="267"/>
            <p14:sldId id="268"/>
            <p14:sldId id="272"/>
            <p14:sldId id="269"/>
            <p14:sldId id="270"/>
            <p14:sldId id="274"/>
            <p14:sldId id="271"/>
            <p14:sldId id="287"/>
            <p14:sldId id="276"/>
            <p14:sldId id="279"/>
            <p14:sldId id="282"/>
            <p14:sldId id="277"/>
            <p14:sldId id="291"/>
            <p14:sldId id="292"/>
            <p14:sldId id="293"/>
            <p14:sldId id="294"/>
            <p14:sldId id="289"/>
            <p14:sldId id="281"/>
          </p14:sldIdLst>
        </p14:section>
        <p14:section name="Untitled Section" id="{BD9B86B3-C60D-884F-B8F2-C6853B4F1E55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/>
    <p:restoredTop sz="95209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2196B-91ED-4B9C-BB68-28DB629E0171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ECB8092-3DC5-4352-B887-E6B2AE02A0F8}">
      <dgm:prSet/>
      <dgm:spPr/>
      <dgm:t>
        <a:bodyPr/>
        <a:lstStyle/>
        <a:p>
          <a:r>
            <a:rPr lang="en-US" dirty="0"/>
            <a:t>About me &amp; my previous company and environment</a:t>
          </a:r>
        </a:p>
      </dgm:t>
    </dgm:pt>
    <dgm:pt modelId="{5AC74CEA-DB8A-4163-A73D-BE0B982683C9}" type="parTrans" cxnId="{CB18D075-CDC1-46DA-8023-64CBB336E4EB}">
      <dgm:prSet/>
      <dgm:spPr/>
      <dgm:t>
        <a:bodyPr/>
        <a:lstStyle/>
        <a:p>
          <a:endParaRPr lang="en-US"/>
        </a:p>
      </dgm:t>
    </dgm:pt>
    <dgm:pt modelId="{B4F39011-0594-4F1A-B466-D1048E935B14}" type="sibTrans" cxnId="{CB18D075-CDC1-46DA-8023-64CBB336E4EB}">
      <dgm:prSet/>
      <dgm:spPr/>
      <dgm:t>
        <a:bodyPr/>
        <a:lstStyle/>
        <a:p>
          <a:endParaRPr lang="en-US"/>
        </a:p>
      </dgm:t>
    </dgm:pt>
    <dgm:pt modelId="{F0047946-70D5-4EB3-AFD3-43A25AD6C5DE}">
      <dgm:prSet/>
      <dgm:spPr/>
      <dgm:t>
        <a:bodyPr/>
        <a:lstStyle/>
        <a:p>
          <a:r>
            <a:rPr lang="en-US" dirty="0"/>
            <a:t>Some pictures of the work environment</a:t>
          </a:r>
        </a:p>
      </dgm:t>
    </dgm:pt>
    <dgm:pt modelId="{13A5DF1C-F107-470C-9DD1-53AD44CE1A91}" type="parTrans" cxnId="{D0E0A48C-FB68-4E91-A50F-9787B6904CEF}">
      <dgm:prSet/>
      <dgm:spPr/>
      <dgm:t>
        <a:bodyPr/>
        <a:lstStyle/>
        <a:p>
          <a:endParaRPr lang="en-US"/>
        </a:p>
      </dgm:t>
    </dgm:pt>
    <dgm:pt modelId="{E5575C9D-023E-4884-8786-9B7CA500FEAD}" type="sibTrans" cxnId="{D0E0A48C-FB68-4E91-A50F-9787B6904CEF}">
      <dgm:prSet/>
      <dgm:spPr/>
      <dgm:t>
        <a:bodyPr/>
        <a:lstStyle/>
        <a:p>
          <a:endParaRPr lang="en-US"/>
        </a:p>
      </dgm:t>
    </dgm:pt>
    <dgm:pt modelId="{04FDEB09-5F46-4F44-8258-00BF56D20548}">
      <dgm:prSet/>
      <dgm:spPr/>
      <dgm:t>
        <a:bodyPr/>
        <a:lstStyle/>
        <a:p>
          <a:r>
            <a:rPr lang="en-US"/>
            <a:t>My day to day activities</a:t>
          </a:r>
        </a:p>
      </dgm:t>
    </dgm:pt>
    <dgm:pt modelId="{09A8CDFD-46C5-4623-AC72-E63E8D470682}" type="parTrans" cxnId="{BFC36854-0635-4744-884B-C70FD1EC378E}">
      <dgm:prSet/>
      <dgm:spPr/>
      <dgm:t>
        <a:bodyPr/>
        <a:lstStyle/>
        <a:p>
          <a:endParaRPr lang="en-US"/>
        </a:p>
      </dgm:t>
    </dgm:pt>
    <dgm:pt modelId="{F6E6D3A5-4AEB-46AD-99A3-7E8BEED7EF7A}" type="sibTrans" cxnId="{BFC36854-0635-4744-884B-C70FD1EC378E}">
      <dgm:prSet/>
      <dgm:spPr/>
      <dgm:t>
        <a:bodyPr/>
        <a:lstStyle/>
        <a:p>
          <a:endParaRPr lang="en-US"/>
        </a:p>
      </dgm:t>
    </dgm:pt>
    <dgm:pt modelId="{3EE477E0-92C3-41DA-8BAD-1FF76F571978}">
      <dgm:prSet/>
      <dgm:spPr/>
      <dgm:t>
        <a:bodyPr/>
        <a:lstStyle/>
        <a:p>
          <a:r>
            <a:rPr lang="en-US"/>
            <a:t>Some early suggestions</a:t>
          </a:r>
        </a:p>
      </dgm:t>
    </dgm:pt>
    <dgm:pt modelId="{C05A0CEF-C1EC-45E5-A75D-C5725A471343}" type="parTrans" cxnId="{31FA4801-2986-44DC-B35D-6DAAA3007049}">
      <dgm:prSet/>
      <dgm:spPr/>
      <dgm:t>
        <a:bodyPr/>
        <a:lstStyle/>
        <a:p>
          <a:endParaRPr lang="en-US"/>
        </a:p>
      </dgm:t>
    </dgm:pt>
    <dgm:pt modelId="{78F17AA0-B26B-4E8D-A919-563C68DAA208}" type="sibTrans" cxnId="{31FA4801-2986-44DC-B35D-6DAAA3007049}">
      <dgm:prSet/>
      <dgm:spPr/>
      <dgm:t>
        <a:bodyPr/>
        <a:lstStyle/>
        <a:p>
          <a:endParaRPr lang="en-US"/>
        </a:p>
      </dgm:t>
    </dgm:pt>
    <dgm:pt modelId="{63992EBE-BEE8-48CC-9CFA-5DB2B7F6BF68}">
      <dgm:prSet/>
      <dgm:spPr/>
      <dgm:t>
        <a:bodyPr/>
        <a:lstStyle/>
        <a:p>
          <a:r>
            <a:rPr lang="en-US" dirty="0"/>
            <a:t>Questions</a:t>
          </a:r>
        </a:p>
      </dgm:t>
    </dgm:pt>
    <dgm:pt modelId="{C17FC6E2-181A-46C7-8A40-18C78EB23A9E}" type="parTrans" cxnId="{C88E4F5D-A86C-4108-86FF-FAA82C7129F5}">
      <dgm:prSet/>
      <dgm:spPr/>
      <dgm:t>
        <a:bodyPr/>
        <a:lstStyle/>
        <a:p>
          <a:endParaRPr lang="en-US"/>
        </a:p>
      </dgm:t>
    </dgm:pt>
    <dgm:pt modelId="{8FF7B55E-22FA-4E22-8CA3-88211277079A}" type="sibTrans" cxnId="{C88E4F5D-A86C-4108-86FF-FAA82C7129F5}">
      <dgm:prSet/>
      <dgm:spPr/>
      <dgm:t>
        <a:bodyPr/>
        <a:lstStyle/>
        <a:p>
          <a:endParaRPr lang="en-US"/>
        </a:p>
      </dgm:t>
    </dgm:pt>
    <dgm:pt modelId="{C1308E37-86D3-324B-9653-1974C7790952}" type="pres">
      <dgm:prSet presAssocID="{9782196B-91ED-4B9C-BB68-28DB629E017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0D87558-9EFB-6647-A292-0AFB135AD6CF}" type="pres">
      <dgm:prSet presAssocID="{2ECB8092-3DC5-4352-B887-E6B2AE02A0F8}" presName="thickLine" presStyleLbl="alignNode1" presStyleIdx="0" presStyleCnt="5"/>
      <dgm:spPr/>
    </dgm:pt>
    <dgm:pt modelId="{7A5060FB-ABC5-B646-AF2C-AC5A65A6D0A6}" type="pres">
      <dgm:prSet presAssocID="{2ECB8092-3DC5-4352-B887-E6B2AE02A0F8}" presName="horz1" presStyleCnt="0"/>
      <dgm:spPr/>
    </dgm:pt>
    <dgm:pt modelId="{BF39B994-E291-A749-A2F2-781C6095A41B}" type="pres">
      <dgm:prSet presAssocID="{2ECB8092-3DC5-4352-B887-E6B2AE02A0F8}" presName="tx1" presStyleLbl="revTx" presStyleIdx="0" presStyleCnt="5"/>
      <dgm:spPr/>
      <dgm:t>
        <a:bodyPr/>
        <a:lstStyle/>
        <a:p>
          <a:endParaRPr lang="en-US"/>
        </a:p>
      </dgm:t>
    </dgm:pt>
    <dgm:pt modelId="{999FC05C-B491-4B46-8B08-57A3583CFFBF}" type="pres">
      <dgm:prSet presAssocID="{2ECB8092-3DC5-4352-B887-E6B2AE02A0F8}" presName="vert1" presStyleCnt="0"/>
      <dgm:spPr/>
    </dgm:pt>
    <dgm:pt modelId="{C7636509-8F08-B346-998C-78EA25D003E2}" type="pres">
      <dgm:prSet presAssocID="{F0047946-70D5-4EB3-AFD3-43A25AD6C5DE}" presName="thickLine" presStyleLbl="alignNode1" presStyleIdx="1" presStyleCnt="5"/>
      <dgm:spPr/>
    </dgm:pt>
    <dgm:pt modelId="{A53803C0-48E9-5540-B2A4-D763978E8D1F}" type="pres">
      <dgm:prSet presAssocID="{F0047946-70D5-4EB3-AFD3-43A25AD6C5DE}" presName="horz1" presStyleCnt="0"/>
      <dgm:spPr/>
    </dgm:pt>
    <dgm:pt modelId="{5D86F635-8C7A-E843-9093-F73DACADAD53}" type="pres">
      <dgm:prSet presAssocID="{F0047946-70D5-4EB3-AFD3-43A25AD6C5DE}" presName="tx1" presStyleLbl="revTx" presStyleIdx="1" presStyleCnt="5"/>
      <dgm:spPr/>
      <dgm:t>
        <a:bodyPr/>
        <a:lstStyle/>
        <a:p>
          <a:endParaRPr lang="en-US"/>
        </a:p>
      </dgm:t>
    </dgm:pt>
    <dgm:pt modelId="{474F775F-D179-974A-A05F-111FB8495DF8}" type="pres">
      <dgm:prSet presAssocID="{F0047946-70D5-4EB3-AFD3-43A25AD6C5DE}" presName="vert1" presStyleCnt="0"/>
      <dgm:spPr/>
    </dgm:pt>
    <dgm:pt modelId="{0883C65B-A438-DF4F-9E70-BB361FFD2D95}" type="pres">
      <dgm:prSet presAssocID="{04FDEB09-5F46-4F44-8258-00BF56D20548}" presName="thickLine" presStyleLbl="alignNode1" presStyleIdx="2" presStyleCnt="5"/>
      <dgm:spPr/>
    </dgm:pt>
    <dgm:pt modelId="{F52077F6-245B-7C4D-82C7-C92C229B137E}" type="pres">
      <dgm:prSet presAssocID="{04FDEB09-5F46-4F44-8258-00BF56D20548}" presName="horz1" presStyleCnt="0"/>
      <dgm:spPr/>
    </dgm:pt>
    <dgm:pt modelId="{B296BD2B-70A8-B94F-B332-7159FEB9475B}" type="pres">
      <dgm:prSet presAssocID="{04FDEB09-5F46-4F44-8258-00BF56D20548}" presName="tx1" presStyleLbl="revTx" presStyleIdx="2" presStyleCnt="5"/>
      <dgm:spPr/>
      <dgm:t>
        <a:bodyPr/>
        <a:lstStyle/>
        <a:p>
          <a:endParaRPr lang="en-US"/>
        </a:p>
      </dgm:t>
    </dgm:pt>
    <dgm:pt modelId="{E7015451-9627-5440-B1F0-5B8C91664EF5}" type="pres">
      <dgm:prSet presAssocID="{04FDEB09-5F46-4F44-8258-00BF56D20548}" presName="vert1" presStyleCnt="0"/>
      <dgm:spPr/>
    </dgm:pt>
    <dgm:pt modelId="{6ACD6E52-F9B0-4B46-AF1A-89A8FD3AD988}" type="pres">
      <dgm:prSet presAssocID="{3EE477E0-92C3-41DA-8BAD-1FF76F571978}" presName="thickLine" presStyleLbl="alignNode1" presStyleIdx="3" presStyleCnt="5"/>
      <dgm:spPr/>
    </dgm:pt>
    <dgm:pt modelId="{34365573-0B5B-1244-A2F0-3B1F6A5EAC77}" type="pres">
      <dgm:prSet presAssocID="{3EE477E0-92C3-41DA-8BAD-1FF76F571978}" presName="horz1" presStyleCnt="0"/>
      <dgm:spPr/>
    </dgm:pt>
    <dgm:pt modelId="{E6C4DB62-E3D0-2945-B21A-C24E1AE0E769}" type="pres">
      <dgm:prSet presAssocID="{3EE477E0-92C3-41DA-8BAD-1FF76F571978}" presName="tx1" presStyleLbl="revTx" presStyleIdx="3" presStyleCnt="5"/>
      <dgm:spPr/>
      <dgm:t>
        <a:bodyPr/>
        <a:lstStyle/>
        <a:p>
          <a:endParaRPr lang="en-US"/>
        </a:p>
      </dgm:t>
    </dgm:pt>
    <dgm:pt modelId="{A53F3DBF-862D-2446-A7AC-110E78975D9A}" type="pres">
      <dgm:prSet presAssocID="{3EE477E0-92C3-41DA-8BAD-1FF76F571978}" presName="vert1" presStyleCnt="0"/>
      <dgm:spPr/>
    </dgm:pt>
    <dgm:pt modelId="{9738EB96-C4AE-164C-992E-5AE8F2072070}" type="pres">
      <dgm:prSet presAssocID="{63992EBE-BEE8-48CC-9CFA-5DB2B7F6BF68}" presName="thickLine" presStyleLbl="alignNode1" presStyleIdx="4" presStyleCnt="5"/>
      <dgm:spPr/>
    </dgm:pt>
    <dgm:pt modelId="{DDFCAB77-88EF-6A41-8BFB-E3F3CB757CA2}" type="pres">
      <dgm:prSet presAssocID="{63992EBE-BEE8-48CC-9CFA-5DB2B7F6BF68}" presName="horz1" presStyleCnt="0"/>
      <dgm:spPr/>
    </dgm:pt>
    <dgm:pt modelId="{9A8AA699-DAE5-2145-9891-2F529F708C8D}" type="pres">
      <dgm:prSet presAssocID="{63992EBE-BEE8-48CC-9CFA-5DB2B7F6BF68}" presName="tx1" presStyleLbl="revTx" presStyleIdx="4" presStyleCnt="5"/>
      <dgm:spPr/>
      <dgm:t>
        <a:bodyPr/>
        <a:lstStyle/>
        <a:p>
          <a:endParaRPr lang="en-US"/>
        </a:p>
      </dgm:t>
    </dgm:pt>
    <dgm:pt modelId="{2F1A99A9-BAAC-C947-8554-2473B372EE5A}" type="pres">
      <dgm:prSet presAssocID="{63992EBE-BEE8-48CC-9CFA-5DB2B7F6BF68}" presName="vert1" presStyleCnt="0"/>
      <dgm:spPr/>
    </dgm:pt>
  </dgm:ptLst>
  <dgm:cxnLst>
    <dgm:cxn modelId="{9DA295AA-CC49-2245-BD1C-61B323E9A031}" type="presOf" srcId="{2ECB8092-3DC5-4352-B887-E6B2AE02A0F8}" destId="{BF39B994-E291-A749-A2F2-781C6095A41B}" srcOrd="0" destOrd="0" presId="urn:microsoft.com/office/officeart/2008/layout/LinedList"/>
    <dgm:cxn modelId="{D0E0A48C-FB68-4E91-A50F-9787B6904CEF}" srcId="{9782196B-91ED-4B9C-BB68-28DB629E0171}" destId="{F0047946-70D5-4EB3-AFD3-43A25AD6C5DE}" srcOrd="1" destOrd="0" parTransId="{13A5DF1C-F107-470C-9DD1-53AD44CE1A91}" sibTransId="{E5575C9D-023E-4884-8786-9B7CA500FEAD}"/>
    <dgm:cxn modelId="{E5DBAF35-E0C4-D94E-8A1F-25A05E6F303F}" type="presOf" srcId="{3EE477E0-92C3-41DA-8BAD-1FF76F571978}" destId="{E6C4DB62-E3D0-2945-B21A-C24E1AE0E769}" srcOrd="0" destOrd="0" presId="urn:microsoft.com/office/officeart/2008/layout/LinedList"/>
    <dgm:cxn modelId="{43AE54D8-6E6E-4D4D-B29A-2092C1282384}" type="presOf" srcId="{63992EBE-BEE8-48CC-9CFA-5DB2B7F6BF68}" destId="{9A8AA699-DAE5-2145-9891-2F529F708C8D}" srcOrd="0" destOrd="0" presId="urn:microsoft.com/office/officeart/2008/layout/LinedList"/>
    <dgm:cxn modelId="{118B5D85-FB68-604E-BB83-DBF611C81994}" type="presOf" srcId="{04FDEB09-5F46-4F44-8258-00BF56D20548}" destId="{B296BD2B-70A8-B94F-B332-7159FEB9475B}" srcOrd="0" destOrd="0" presId="urn:microsoft.com/office/officeart/2008/layout/LinedList"/>
    <dgm:cxn modelId="{CB18D075-CDC1-46DA-8023-64CBB336E4EB}" srcId="{9782196B-91ED-4B9C-BB68-28DB629E0171}" destId="{2ECB8092-3DC5-4352-B887-E6B2AE02A0F8}" srcOrd="0" destOrd="0" parTransId="{5AC74CEA-DB8A-4163-A73D-BE0B982683C9}" sibTransId="{B4F39011-0594-4F1A-B466-D1048E935B14}"/>
    <dgm:cxn modelId="{474CCC4F-4160-3945-91F3-896E9E1DD9CE}" type="presOf" srcId="{9782196B-91ED-4B9C-BB68-28DB629E0171}" destId="{C1308E37-86D3-324B-9653-1974C7790952}" srcOrd="0" destOrd="0" presId="urn:microsoft.com/office/officeart/2008/layout/LinedList"/>
    <dgm:cxn modelId="{C88E4F5D-A86C-4108-86FF-FAA82C7129F5}" srcId="{9782196B-91ED-4B9C-BB68-28DB629E0171}" destId="{63992EBE-BEE8-48CC-9CFA-5DB2B7F6BF68}" srcOrd="4" destOrd="0" parTransId="{C17FC6E2-181A-46C7-8A40-18C78EB23A9E}" sibTransId="{8FF7B55E-22FA-4E22-8CA3-88211277079A}"/>
    <dgm:cxn modelId="{BFC36854-0635-4744-884B-C70FD1EC378E}" srcId="{9782196B-91ED-4B9C-BB68-28DB629E0171}" destId="{04FDEB09-5F46-4F44-8258-00BF56D20548}" srcOrd="2" destOrd="0" parTransId="{09A8CDFD-46C5-4623-AC72-E63E8D470682}" sibTransId="{F6E6D3A5-4AEB-46AD-99A3-7E8BEED7EF7A}"/>
    <dgm:cxn modelId="{31FA4801-2986-44DC-B35D-6DAAA3007049}" srcId="{9782196B-91ED-4B9C-BB68-28DB629E0171}" destId="{3EE477E0-92C3-41DA-8BAD-1FF76F571978}" srcOrd="3" destOrd="0" parTransId="{C05A0CEF-C1EC-45E5-A75D-C5725A471343}" sibTransId="{78F17AA0-B26B-4E8D-A919-563C68DAA208}"/>
    <dgm:cxn modelId="{67200CCB-7E06-AA46-9398-C6C1D76D1019}" type="presOf" srcId="{F0047946-70D5-4EB3-AFD3-43A25AD6C5DE}" destId="{5D86F635-8C7A-E843-9093-F73DACADAD53}" srcOrd="0" destOrd="0" presId="urn:microsoft.com/office/officeart/2008/layout/LinedList"/>
    <dgm:cxn modelId="{5B75619A-BA79-6E43-B9A2-26CA099B49C2}" type="presParOf" srcId="{C1308E37-86D3-324B-9653-1974C7790952}" destId="{90D87558-9EFB-6647-A292-0AFB135AD6CF}" srcOrd="0" destOrd="0" presId="urn:microsoft.com/office/officeart/2008/layout/LinedList"/>
    <dgm:cxn modelId="{B9EDC80D-731C-A74F-8B14-5D29A8DA76BA}" type="presParOf" srcId="{C1308E37-86D3-324B-9653-1974C7790952}" destId="{7A5060FB-ABC5-B646-AF2C-AC5A65A6D0A6}" srcOrd="1" destOrd="0" presId="urn:microsoft.com/office/officeart/2008/layout/LinedList"/>
    <dgm:cxn modelId="{B62008EB-D848-9D45-B1B2-651B2B0C1B62}" type="presParOf" srcId="{7A5060FB-ABC5-B646-AF2C-AC5A65A6D0A6}" destId="{BF39B994-E291-A749-A2F2-781C6095A41B}" srcOrd="0" destOrd="0" presId="urn:microsoft.com/office/officeart/2008/layout/LinedList"/>
    <dgm:cxn modelId="{FB23553F-7B95-4241-8D2E-014D7FA460E2}" type="presParOf" srcId="{7A5060FB-ABC5-B646-AF2C-AC5A65A6D0A6}" destId="{999FC05C-B491-4B46-8B08-57A3583CFFBF}" srcOrd="1" destOrd="0" presId="urn:microsoft.com/office/officeart/2008/layout/LinedList"/>
    <dgm:cxn modelId="{5A6C96F6-6D82-BD4E-80F2-DE3654EE4138}" type="presParOf" srcId="{C1308E37-86D3-324B-9653-1974C7790952}" destId="{C7636509-8F08-B346-998C-78EA25D003E2}" srcOrd="2" destOrd="0" presId="urn:microsoft.com/office/officeart/2008/layout/LinedList"/>
    <dgm:cxn modelId="{347DF5BE-AB96-404F-866B-538878A7CAB0}" type="presParOf" srcId="{C1308E37-86D3-324B-9653-1974C7790952}" destId="{A53803C0-48E9-5540-B2A4-D763978E8D1F}" srcOrd="3" destOrd="0" presId="urn:microsoft.com/office/officeart/2008/layout/LinedList"/>
    <dgm:cxn modelId="{C861F767-1723-A04A-979B-BE61F9BA5833}" type="presParOf" srcId="{A53803C0-48E9-5540-B2A4-D763978E8D1F}" destId="{5D86F635-8C7A-E843-9093-F73DACADAD53}" srcOrd="0" destOrd="0" presId="urn:microsoft.com/office/officeart/2008/layout/LinedList"/>
    <dgm:cxn modelId="{7114EDDE-9DB6-514C-951D-AC1EE5546552}" type="presParOf" srcId="{A53803C0-48E9-5540-B2A4-D763978E8D1F}" destId="{474F775F-D179-974A-A05F-111FB8495DF8}" srcOrd="1" destOrd="0" presId="urn:microsoft.com/office/officeart/2008/layout/LinedList"/>
    <dgm:cxn modelId="{E24B4A3E-3C2A-5C46-A9A4-738394A0B6C0}" type="presParOf" srcId="{C1308E37-86D3-324B-9653-1974C7790952}" destId="{0883C65B-A438-DF4F-9E70-BB361FFD2D95}" srcOrd="4" destOrd="0" presId="urn:microsoft.com/office/officeart/2008/layout/LinedList"/>
    <dgm:cxn modelId="{0967E4F7-1314-8948-B0E6-193B134B1470}" type="presParOf" srcId="{C1308E37-86D3-324B-9653-1974C7790952}" destId="{F52077F6-245B-7C4D-82C7-C92C229B137E}" srcOrd="5" destOrd="0" presId="urn:microsoft.com/office/officeart/2008/layout/LinedList"/>
    <dgm:cxn modelId="{DE8FE12B-4007-8849-92AA-E490B336857B}" type="presParOf" srcId="{F52077F6-245B-7C4D-82C7-C92C229B137E}" destId="{B296BD2B-70A8-B94F-B332-7159FEB9475B}" srcOrd="0" destOrd="0" presId="urn:microsoft.com/office/officeart/2008/layout/LinedList"/>
    <dgm:cxn modelId="{B77C4ADF-CA3F-C645-BF84-79200072AA07}" type="presParOf" srcId="{F52077F6-245B-7C4D-82C7-C92C229B137E}" destId="{E7015451-9627-5440-B1F0-5B8C91664EF5}" srcOrd="1" destOrd="0" presId="urn:microsoft.com/office/officeart/2008/layout/LinedList"/>
    <dgm:cxn modelId="{A657D09B-A492-A449-950C-738156CF77B8}" type="presParOf" srcId="{C1308E37-86D3-324B-9653-1974C7790952}" destId="{6ACD6E52-F9B0-4B46-AF1A-89A8FD3AD988}" srcOrd="6" destOrd="0" presId="urn:microsoft.com/office/officeart/2008/layout/LinedList"/>
    <dgm:cxn modelId="{E020D487-C0B0-084C-864D-C3745E026D69}" type="presParOf" srcId="{C1308E37-86D3-324B-9653-1974C7790952}" destId="{34365573-0B5B-1244-A2F0-3B1F6A5EAC77}" srcOrd="7" destOrd="0" presId="urn:microsoft.com/office/officeart/2008/layout/LinedList"/>
    <dgm:cxn modelId="{4A499C2C-58AA-2543-BB1D-2AE044EAB3A1}" type="presParOf" srcId="{34365573-0B5B-1244-A2F0-3B1F6A5EAC77}" destId="{E6C4DB62-E3D0-2945-B21A-C24E1AE0E769}" srcOrd="0" destOrd="0" presId="urn:microsoft.com/office/officeart/2008/layout/LinedList"/>
    <dgm:cxn modelId="{7C4BFC48-E358-F848-81AC-5C07D4DD36F7}" type="presParOf" srcId="{34365573-0B5B-1244-A2F0-3B1F6A5EAC77}" destId="{A53F3DBF-862D-2446-A7AC-110E78975D9A}" srcOrd="1" destOrd="0" presId="urn:microsoft.com/office/officeart/2008/layout/LinedList"/>
    <dgm:cxn modelId="{10CA8201-287B-5546-9981-FEB1258A9D94}" type="presParOf" srcId="{C1308E37-86D3-324B-9653-1974C7790952}" destId="{9738EB96-C4AE-164C-992E-5AE8F2072070}" srcOrd="8" destOrd="0" presId="urn:microsoft.com/office/officeart/2008/layout/LinedList"/>
    <dgm:cxn modelId="{7E36F43F-8A95-984A-B52C-B39764D4C4BF}" type="presParOf" srcId="{C1308E37-86D3-324B-9653-1974C7790952}" destId="{DDFCAB77-88EF-6A41-8BFB-E3F3CB757CA2}" srcOrd="9" destOrd="0" presId="urn:microsoft.com/office/officeart/2008/layout/LinedList"/>
    <dgm:cxn modelId="{A6724380-A3AF-2549-BD04-598F2F4B11B0}" type="presParOf" srcId="{DDFCAB77-88EF-6A41-8BFB-E3F3CB757CA2}" destId="{9A8AA699-DAE5-2145-9891-2F529F708C8D}" srcOrd="0" destOrd="0" presId="urn:microsoft.com/office/officeart/2008/layout/LinedList"/>
    <dgm:cxn modelId="{677E891F-9153-A04C-B628-60FA7C37E899}" type="presParOf" srcId="{DDFCAB77-88EF-6A41-8BFB-E3F3CB757CA2}" destId="{2F1A99A9-BAAC-C947-8554-2473B372EE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81694A-5723-428F-9280-47B1EB40316A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AB11ACD-FC5C-4BF6-AF6E-447080E30F5C}">
      <dgm:prSet/>
      <dgm:spPr/>
      <dgm:t>
        <a:bodyPr/>
        <a:lstStyle/>
        <a:p>
          <a:r>
            <a:rPr lang="en-US" dirty="0"/>
            <a:t>Who are </a:t>
          </a:r>
          <a:r>
            <a:rPr lang="en-US"/>
            <a:t>you</a:t>
          </a:r>
          <a:r>
            <a:rPr lang="en-US" smtClean="0"/>
            <a:t>?</a:t>
          </a:r>
          <a:endParaRPr lang="en-US" dirty="0"/>
        </a:p>
      </dgm:t>
    </dgm:pt>
    <dgm:pt modelId="{5761171A-9F9B-4293-AA4A-224C8B647318}" type="parTrans" cxnId="{DE5BD6B9-CD60-4B71-92AC-919290ABBF35}">
      <dgm:prSet/>
      <dgm:spPr/>
      <dgm:t>
        <a:bodyPr/>
        <a:lstStyle/>
        <a:p>
          <a:endParaRPr lang="en-US"/>
        </a:p>
      </dgm:t>
    </dgm:pt>
    <dgm:pt modelId="{F8A7C2EA-989A-426F-9BBB-5445792E0771}" type="sibTrans" cxnId="{DE5BD6B9-CD60-4B71-92AC-919290ABBF35}">
      <dgm:prSet/>
      <dgm:spPr/>
      <dgm:t>
        <a:bodyPr/>
        <a:lstStyle/>
        <a:p>
          <a:endParaRPr lang="en-US"/>
        </a:p>
      </dgm:t>
    </dgm:pt>
    <dgm:pt modelId="{B6352126-3805-4909-82E7-86F00624C676}">
      <dgm:prSet/>
      <dgm:spPr/>
      <dgm:t>
        <a:bodyPr/>
        <a:lstStyle/>
        <a:p>
          <a:r>
            <a:rPr lang="en-US" dirty="0"/>
            <a:t>What are you doing</a:t>
          </a:r>
          <a:r>
            <a:rPr lang="en-US"/>
            <a:t>? </a:t>
          </a:r>
          <a:r>
            <a:rPr lang="en-US" smtClean="0"/>
            <a:t> How are you?</a:t>
          </a:r>
          <a:endParaRPr lang="en-US" dirty="0"/>
        </a:p>
      </dgm:t>
    </dgm:pt>
    <dgm:pt modelId="{220EE0DF-0CA6-43E7-B288-4194DA8D0BF8}" type="parTrans" cxnId="{F7335FE8-38DE-4AD6-93F6-AA7AF094DEE5}">
      <dgm:prSet/>
      <dgm:spPr/>
      <dgm:t>
        <a:bodyPr/>
        <a:lstStyle/>
        <a:p>
          <a:endParaRPr lang="en-US"/>
        </a:p>
      </dgm:t>
    </dgm:pt>
    <dgm:pt modelId="{1C211444-D1A8-4B2A-B694-42A48106D99E}" type="sibTrans" cxnId="{F7335FE8-38DE-4AD6-93F6-AA7AF094DEE5}">
      <dgm:prSet/>
      <dgm:spPr/>
      <dgm:t>
        <a:bodyPr/>
        <a:lstStyle/>
        <a:p>
          <a:endParaRPr lang="en-US"/>
        </a:p>
      </dgm:t>
    </dgm:pt>
    <dgm:pt modelId="{0D7BFEC5-8230-4448-B152-C388291D340E}">
      <dgm:prSet/>
      <dgm:spPr/>
      <dgm:t>
        <a:bodyPr/>
        <a:lstStyle/>
        <a:p>
          <a:r>
            <a:rPr lang="en-US" dirty="0"/>
            <a:t>Will you be teaching us?</a:t>
          </a:r>
        </a:p>
      </dgm:t>
    </dgm:pt>
    <dgm:pt modelId="{A0408151-614D-49D3-BFE2-7548EDB20F3E}" type="parTrans" cxnId="{025E353C-915B-4A3D-945C-EB880744F457}">
      <dgm:prSet/>
      <dgm:spPr/>
      <dgm:t>
        <a:bodyPr/>
        <a:lstStyle/>
        <a:p>
          <a:endParaRPr lang="en-US"/>
        </a:p>
      </dgm:t>
    </dgm:pt>
    <dgm:pt modelId="{62E08646-04AE-497F-8F73-7189B5155F61}" type="sibTrans" cxnId="{025E353C-915B-4A3D-945C-EB880744F457}">
      <dgm:prSet/>
      <dgm:spPr/>
      <dgm:t>
        <a:bodyPr/>
        <a:lstStyle/>
        <a:p>
          <a:endParaRPr lang="en-US"/>
        </a:p>
      </dgm:t>
    </dgm:pt>
    <dgm:pt modelId="{AFE03B28-CC9C-4D73-A6D9-DD1E6BBC5466}">
      <dgm:prSet/>
      <dgm:spPr/>
      <dgm:t>
        <a:bodyPr/>
        <a:lstStyle/>
        <a:p>
          <a:r>
            <a:rPr lang="en-US"/>
            <a:t>When will you be teaching us?</a:t>
          </a:r>
        </a:p>
      </dgm:t>
    </dgm:pt>
    <dgm:pt modelId="{8F19FFAB-411C-4ACF-AEDD-B0934933DA2D}" type="parTrans" cxnId="{866AFF9D-57FF-41D6-ADD0-EF98A519D13C}">
      <dgm:prSet/>
      <dgm:spPr/>
      <dgm:t>
        <a:bodyPr/>
        <a:lstStyle/>
        <a:p>
          <a:endParaRPr lang="en-US"/>
        </a:p>
      </dgm:t>
    </dgm:pt>
    <dgm:pt modelId="{74D9872C-47D5-4583-BBC1-48E2A3F53A63}" type="sibTrans" cxnId="{866AFF9D-57FF-41D6-ADD0-EF98A519D13C}">
      <dgm:prSet/>
      <dgm:spPr/>
      <dgm:t>
        <a:bodyPr/>
        <a:lstStyle/>
        <a:p>
          <a:endParaRPr lang="en-US"/>
        </a:p>
      </dgm:t>
    </dgm:pt>
    <dgm:pt modelId="{30EE9EB1-7282-46D4-85ED-A1A4D088FC3E}">
      <dgm:prSet/>
      <dgm:spPr/>
      <dgm:t>
        <a:bodyPr/>
        <a:lstStyle/>
        <a:p>
          <a:r>
            <a:rPr lang="en-US"/>
            <a:t>What will you be teaching us?</a:t>
          </a:r>
        </a:p>
      </dgm:t>
    </dgm:pt>
    <dgm:pt modelId="{8EBD93A6-6327-4335-AB11-985DD7497290}" type="parTrans" cxnId="{9BEE83D0-BC8D-4E7A-A936-CAEB582E1D9F}">
      <dgm:prSet/>
      <dgm:spPr/>
      <dgm:t>
        <a:bodyPr/>
        <a:lstStyle/>
        <a:p>
          <a:endParaRPr lang="en-US"/>
        </a:p>
      </dgm:t>
    </dgm:pt>
    <dgm:pt modelId="{BC3D17C5-7C38-460D-A5E4-439B06BCBBFA}" type="sibTrans" cxnId="{9BEE83D0-BC8D-4E7A-A936-CAEB582E1D9F}">
      <dgm:prSet/>
      <dgm:spPr/>
      <dgm:t>
        <a:bodyPr/>
        <a:lstStyle/>
        <a:p>
          <a:endParaRPr lang="en-US"/>
        </a:p>
      </dgm:t>
    </dgm:pt>
    <dgm:pt modelId="{8768965E-CF6E-4BFD-87EB-E78F627772DE}">
      <dgm:prSet/>
      <dgm:spPr/>
      <dgm:t>
        <a:bodyPr/>
        <a:lstStyle/>
        <a:p>
          <a:r>
            <a:rPr lang="en-US"/>
            <a:t>Why are you not teaching us?</a:t>
          </a:r>
        </a:p>
      </dgm:t>
    </dgm:pt>
    <dgm:pt modelId="{59BE63CC-AEED-4740-AD04-B250697EBDEA}" type="parTrans" cxnId="{14CA3FC4-3E3E-4435-8F29-0CBDB8DB7ABD}">
      <dgm:prSet/>
      <dgm:spPr/>
      <dgm:t>
        <a:bodyPr/>
        <a:lstStyle/>
        <a:p>
          <a:endParaRPr lang="en-US"/>
        </a:p>
      </dgm:t>
    </dgm:pt>
    <dgm:pt modelId="{0257A110-10E4-4958-B90C-C84DAFFBE55A}" type="sibTrans" cxnId="{14CA3FC4-3E3E-4435-8F29-0CBDB8DB7ABD}">
      <dgm:prSet/>
      <dgm:spPr/>
      <dgm:t>
        <a:bodyPr/>
        <a:lstStyle/>
        <a:p>
          <a:endParaRPr lang="en-US"/>
        </a:p>
      </dgm:t>
    </dgm:pt>
    <dgm:pt modelId="{0E16EFBF-DA1E-4E0B-860C-5472C4FD453F}">
      <dgm:prSet/>
      <dgm:spPr/>
      <dgm:t>
        <a:bodyPr/>
        <a:lstStyle/>
        <a:p>
          <a:r>
            <a:rPr lang="en-US"/>
            <a:t>Who do you work for?</a:t>
          </a:r>
        </a:p>
      </dgm:t>
    </dgm:pt>
    <dgm:pt modelId="{34B85FD5-A79B-43B1-BE1D-6F08C65BEBCC}" type="parTrans" cxnId="{FB8272AE-7D4C-4B12-A6BC-F24AEE180115}">
      <dgm:prSet/>
      <dgm:spPr/>
      <dgm:t>
        <a:bodyPr/>
        <a:lstStyle/>
        <a:p>
          <a:endParaRPr lang="en-US"/>
        </a:p>
      </dgm:t>
    </dgm:pt>
    <dgm:pt modelId="{FF949BAA-6FBD-4EA9-BF76-C5E32455C5A8}" type="sibTrans" cxnId="{FB8272AE-7D4C-4B12-A6BC-F24AEE180115}">
      <dgm:prSet/>
      <dgm:spPr/>
      <dgm:t>
        <a:bodyPr/>
        <a:lstStyle/>
        <a:p>
          <a:endParaRPr lang="en-US"/>
        </a:p>
      </dgm:t>
    </dgm:pt>
    <dgm:pt modelId="{44828667-B1B2-4CA5-9EA1-4617EF6C899D}">
      <dgm:prSet/>
      <dgm:spPr/>
      <dgm:t>
        <a:bodyPr/>
        <a:lstStyle/>
        <a:p>
          <a:r>
            <a:rPr lang="en-US" dirty="0"/>
            <a:t>Are you here to just say hi?</a:t>
          </a:r>
        </a:p>
      </dgm:t>
    </dgm:pt>
    <dgm:pt modelId="{57000262-C150-4B54-832F-5119C5429855}" type="parTrans" cxnId="{F132AFCC-DF8B-46AD-A8C5-24FA62C22A4D}">
      <dgm:prSet/>
      <dgm:spPr/>
      <dgm:t>
        <a:bodyPr/>
        <a:lstStyle/>
        <a:p>
          <a:endParaRPr lang="en-US"/>
        </a:p>
      </dgm:t>
    </dgm:pt>
    <dgm:pt modelId="{B92D4CCB-4ECD-4178-AB0A-2083BE8015B4}" type="sibTrans" cxnId="{F132AFCC-DF8B-46AD-A8C5-24FA62C22A4D}">
      <dgm:prSet/>
      <dgm:spPr/>
      <dgm:t>
        <a:bodyPr/>
        <a:lstStyle/>
        <a:p>
          <a:endParaRPr lang="en-US"/>
        </a:p>
      </dgm:t>
    </dgm:pt>
    <dgm:pt modelId="{F3EB8C85-D87C-2C4B-8EC8-D98C2EDBE869}" type="pres">
      <dgm:prSet presAssocID="{B181694A-5723-428F-9280-47B1EB40316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367FDB4-8E09-1F4A-BEA7-3C529E2AE29B}" type="pres">
      <dgm:prSet presAssocID="{0AB11ACD-FC5C-4BF6-AF6E-447080E30F5C}" presName="thickLine" presStyleLbl="alignNode1" presStyleIdx="0" presStyleCnt="8"/>
      <dgm:spPr/>
    </dgm:pt>
    <dgm:pt modelId="{ED35A4C7-5E0E-514B-ADCC-B59ACB2F771F}" type="pres">
      <dgm:prSet presAssocID="{0AB11ACD-FC5C-4BF6-AF6E-447080E30F5C}" presName="horz1" presStyleCnt="0"/>
      <dgm:spPr/>
    </dgm:pt>
    <dgm:pt modelId="{717F6B61-B2DE-0F48-8885-8792C0786AA8}" type="pres">
      <dgm:prSet presAssocID="{0AB11ACD-FC5C-4BF6-AF6E-447080E30F5C}" presName="tx1" presStyleLbl="revTx" presStyleIdx="0" presStyleCnt="8"/>
      <dgm:spPr/>
      <dgm:t>
        <a:bodyPr/>
        <a:lstStyle/>
        <a:p>
          <a:endParaRPr lang="en-US"/>
        </a:p>
      </dgm:t>
    </dgm:pt>
    <dgm:pt modelId="{E46ADD57-E763-8147-958B-FF850BEEB6D8}" type="pres">
      <dgm:prSet presAssocID="{0AB11ACD-FC5C-4BF6-AF6E-447080E30F5C}" presName="vert1" presStyleCnt="0"/>
      <dgm:spPr/>
    </dgm:pt>
    <dgm:pt modelId="{29441586-2928-2042-8FB6-74FC4637785A}" type="pres">
      <dgm:prSet presAssocID="{B6352126-3805-4909-82E7-86F00624C676}" presName="thickLine" presStyleLbl="alignNode1" presStyleIdx="1" presStyleCnt="8"/>
      <dgm:spPr/>
    </dgm:pt>
    <dgm:pt modelId="{4148C991-6A71-E849-BC0C-B8DF522EACED}" type="pres">
      <dgm:prSet presAssocID="{B6352126-3805-4909-82E7-86F00624C676}" presName="horz1" presStyleCnt="0"/>
      <dgm:spPr/>
    </dgm:pt>
    <dgm:pt modelId="{5871B601-968D-FA48-9178-11802B9909C1}" type="pres">
      <dgm:prSet presAssocID="{B6352126-3805-4909-82E7-86F00624C676}" presName="tx1" presStyleLbl="revTx" presStyleIdx="1" presStyleCnt="8"/>
      <dgm:spPr/>
      <dgm:t>
        <a:bodyPr/>
        <a:lstStyle/>
        <a:p>
          <a:endParaRPr lang="en-US"/>
        </a:p>
      </dgm:t>
    </dgm:pt>
    <dgm:pt modelId="{B640304C-C62E-3442-B556-31244F2243E7}" type="pres">
      <dgm:prSet presAssocID="{B6352126-3805-4909-82E7-86F00624C676}" presName="vert1" presStyleCnt="0"/>
      <dgm:spPr/>
    </dgm:pt>
    <dgm:pt modelId="{89B8723C-C79B-DF48-9442-A5168D2A55F9}" type="pres">
      <dgm:prSet presAssocID="{0D7BFEC5-8230-4448-B152-C388291D340E}" presName="thickLine" presStyleLbl="alignNode1" presStyleIdx="2" presStyleCnt="8"/>
      <dgm:spPr/>
    </dgm:pt>
    <dgm:pt modelId="{24508917-3851-0E4F-89CF-950C64B17DF8}" type="pres">
      <dgm:prSet presAssocID="{0D7BFEC5-8230-4448-B152-C388291D340E}" presName="horz1" presStyleCnt="0"/>
      <dgm:spPr/>
    </dgm:pt>
    <dgm:pt modelId="{013A6368-83DB-F447-8B0A-71FB4794E246}" type="pres">
      <dgm:prSet presAssocID="{0D7BFEC5-8230-4448-B152-C388291D340E}" presName="tx1" presStyleLbl="revTx" presStyleIdx="2" presStyleCnt="8"/>
      <dgm:spPr/>
      <dgm:t>
        <a:bodyPr/>
        <a:lstStyle/>
        <a:p>
          <a:endParaRPr lang="en-US"/>
        </a:p>
      </dgm:t>
    </dgm:pt>
    <dgm:pt modelId="{15E1DF52-F71B-5548-9373-F54864D3E4CD}" type="pres">
      <dgm:prSet presAssocID="{0D7BFEC5-8230-4448-B152-C388291D340E}" presName="vert1" presStyleCnt="0"/>
      <dgm:spPr/>
    </dgm:pt>
    <dgm:pt modelId="{2E4B7F3D-1B0B-2841-90A1-DCD8576FA073}" type="pres">
      <dgm:prSet presAssocID="{AFE03B28-CC9C-4D73-A6D9-DD1E6BBC5466}" presName="thickLine" presStyleLbl="alignNode1" presStyleIdx="3" presStyleCnt="8"/>
      <dgm:spPr/>
    </dgm:pt>
    <dgm:pt modelId="{32BE644D-9DD8-F146-B122-C370E7B80785}" type="pres">
      <dgm:prSet presAssocID="{AFE03B28-CC9C-4D73-A6D9-DD1E6BBC5466}" presName="horz1" presStyleCnt="0"/>
      <dgm:spPr/>
    </dgm:pt>
    <dgm:pt modelId="{76037049-57E6-1F49-AB84-6D348627E85F}" type="pres">
      <dgm:prSet presAssocID="{AFE03B28-CC9C-4D73-A6D9-DD1E6BBC5466}" presName="tx1" presStyleLbl="revTx" presStyleIdx="3" presStyleCnt="8"/>
      <dgm:spPr/>
      <dgm:t>
        <a:bodyPr/>
        <a:lstStyle/>
        <a:p>
          <a:endParaRPr lang="en-US"/>
        </a:p>
      </dgm:t>
    </dgm:pt>
    <dgm:pt modelId="{86881AC4-97E1-2D40-ABE3-C5EF423F92C8}" type="pres">
      <dgm:prSet presAssocID="{AFE03B28-CC9C-4D73-A6D9-DD1E6BBC5466}" presName="vert1" presStyleCnt="0"/>
      <dgm:spPr/>
    </dgm:pt>
    <dgm:pt modelId="{10583A45-EB96-BA46-8618-349E4D4081D1}" type="pres">
      <dgm:prSet presAssocID="{30EE9EB1-7282-46D4-85ED-A1A4D088FC3E}" presName="thickLine" presStyleLbl="alignNode1" presStyleIdx="4" presStyleCnt="8"/>
      <dgm:spPr/>
    </dgm:pt>
    <dgm:pt modelId="{06C18139-B5DB-4F46-B9A6-88497CD63117}" type="pres">
      <dgm:prSet presAssocID="{30EE9EB1-7282-46D4-85ED-A1A4D088FC3E}" presName="horz1" presStyleCnt="0"/>
      <dgm:spPr/>
    </dgm:pt>
    <dgm:pt modelId="{36D71DD6-8C1B-1445-8550-5C5788C23AA7}" type="pres">
      <dgm:prSet presAssocID="{30EE9EB1-7282-46D4-85ED-A1A4D088FC3E}" presName="tx1" presStyleLbl="revTx" presStyleIdx="4" presStyleCnt="8"/>
      <dgm:spPr/>
      <dgm:t>
        <a:bodyPr/>
        <a:lstStyle/>
        <a:p>
          <a:endParaRPr lang="en-US"/>
        </a:p>
      </dgm:t>
    </dgm:pt>
    <dgm:pt modelId="{D0633A86-C555-A547-8E7E-111B00494D28}" type="pres">
      <dgm:prSet presAssocID="{30EE9EB1-7282-46D4-85ED-A1A4D088FC3E}" presName="vert1" presStyleCnt="0"/>
      <dgm:spPr/>
    </dgm:pt>
    <dgm:pt modelId="{44616F94-0812-404B-AAB1-CED3F5748093}" type="pres">
      <dgm:prSet presAssocID="{8768965E-CF6E-4BFD-87EB-E78F627772DE}" presName="thickLine" presStyleLbl="alignNode1" presStyleIdx="5" presStyleCnt="8"/>
      <dgm:spPr/>
    </dgm:pt>
    <dgm:pt modelId="{6FE50F1A-313D-0847-9E74-291108BC8B5B}" type="pres">
      <dgm:prSet presAssocID="{8768965E-CF6E-4BFD-87EB-E78F627772DE}" presName="horz1" presStyleCnt="0"/>
      <dgm:spPr/>
    </dgm:pt>
    <dgm:pt modelId="{37FA1665-34B0-6A40-9FA2-9E83DD92DAC9}" type="pres">
      <dgm:prSet presAssocID="{8768965E-CF6E-4BFD-87EB-E78F627772DE}" presName="tx1" presStyleLbl="revTx" presStyleIdx="5" presStyleCnt="8"/>
      <dgm:spPr/>
      <dgm:t>
        <a:bodyPr/>
        <a:lstStyle/>
        <a:p>
          <a:endParaRPr lang="en-US"/>
        </a:p>
      </dgm:t>
    </dgm:pt>
    <dgm:pt modelId="{B2CF448E-E4EB-234F-90FC-D647DAE26D0B}" type="pres">
      <dgm:prSet presAssocID="{8768965E-CF6E-4BFD-87EB-E78F627772DE}" presName="vert1" presStyleCnt="0"/>
      <dgm:spPr/>
    </dgm:pt>
    <dgm:pt modelId="{70C38B33-0F6F-F545-9780-4BA1A035EE8E}" type="pres">
      <dgm:prSet presAssocID="{0E16EFBF-DA1E-4E0B-860C-5472C4FD453F}" presName="thickLine" presStyleLbl="alignNode1" presStyleIdx="6" presStyleCnt="8"/>
      <dgm:spPr/>
    </dgm:pt>
    <dgm:pt modelId="{93076294-BCED-1B4F-811F-AC9E3E133C65}" type="pres">
      <dgm:prSet presAssocID="{0E16EFBF-DA1E-4E0B-860C-5472C4FD453F}" presName="horz1" presStyleCnt="0"/>
      <dgm:spPr/>
    </dgm:pt>
    <dgm:pt modelId="{0C6EDAC6-5A09-494C-A08B-42CEA19E528A}" type="pres">
      <dgm:prSet presAssocID="{0E16EFBF-DA1E-4E0B-860C-5472C4FD453F}" presName="tx1" presStyleLbl="revTx" presStyleIdx="6" presStyleCnt="8"/>
      <dgm:spPr/>
      <dgm:t>
        <a:bodyPr/>
        <a:lstStyle/>
        <a:p>
          <a:endParaRPr lang="en-US"/>
        </a:p>
      </dgm:t>
    </dgm:pt>
    <dgm:pt modelId="{0323B406-A4D8-F846-89EE-E35C1AB02D3B}" type="pres">
      <dgm:prSet presAssocID="{0E16EFBF-DA1E-4E0B-860C-5472C4FD453F}" presName="vert1" presStyleCnt="0"/>
      <dgm:spPr/>
    </dgm:pt>
    <dgm:pt modelId="{F34A39E3-6021-AA4C-B2B5-2BFA1B5FD173}" type="pres">
      <dgm:prSet presAssocID="{44828667-B1B2-4CA5-9EA1-4617EF6C899D}" presName="thickLine" presStyleLbl="alignNode1" presStyleIdx="7" presStyleCnt="8"/>
      <dgm:spPr/>
    </dgm:pt>
    <dgm:pt modelId="{0AD7CF56-6E9B-A94F-A5E9-04AC5540DD6B}" type="pres">
      <dgm:prSet presAssocID="{44828667-B1B2-4CA5-9EA1-4617EF6C899D}" presName="horz1" presStyleCnt="0"/>
      <dgm:spPr/>
    </dgm:pt>
    <dgm:pt modelId="{7F4AFA55-08A5-8D44-A2D3-E1C9EE0D8A5B}" type="pres">
      <dgm:prSet presAssocID="{44828667-B1B2-4CA5-9EA1-4617EF6C899D}" presName="tx1" presStyleLbl="revTx" presStyleIdx="7" presStyleCnt="8"/>
      <dgm:spPr/>
      <dgm:t>
        <a:bodyPr/>
        <a:lstStyle/>
        <a:p>
          <a:endParaRPr lang="en-US"/>
        </a:p>
      </dgm:t>
    </dgm:pt>
    <dgm:pt modelId="{C8792EF6-4AFB-6A48-BB8C-8FDCB079F308}" type="pres">
      <dgm:prSet presAssocID="{44828667-B1B2-4CA5-9EA1-4617EF6C899D}" presName="vert1" presStyleCnt="0"/>
      <dgm:spPr/>
    </dgm:pt>
  </dgm:ptLst>
  <dgm:cxnLst>
    <dgm:cxn modelId="{B60F8E31-0E8A-9B4B-85C0-7651D45E4F8E}" type="presOf" srcId="{30EE9EB1-7282-46D4-85ED-A1A4D088FC3E}" destId="{36D71DD6-8C1B-1445-8550-5C5788C23AA7}" srcOrd="0" destOrd="0" presId="urn:microsoft.com/office/officeart/2008/layout/LinedList"/>
    <dgm:cxn modelId="{085CEB59-6DCE-3E45-89AB-25BFB5A7DB18}" type="presOf" srcId="{8768965E-CF6E-4BFD-87EB-E78F627772DE}" destId="{37FA1665-34B0-6A40-9FA2-9E83DD92DAC9}" srcOrd="0" destOrd="0" presId="urn:microsoft.com/office/officeart/2008/layout/LinedList"/>
    <dgm:cxn modelId="{FB8272AE-7D4C-4B12-A6BC-F24AEE180115}" srcId="{B181694A-5723-428F-9280-47B1EB40316A}" destId="{0E16EFBF-DA1E-4E0B-860C-5472C4FD453F}" srcOrd="6" destOrd="0" parTransId="{34B85FD5-A79B-43B1-BE1D-6F08C65BEBCC}" sibTransId="{FF949BAA-6FBD-4EA9-BF76-C5E32455C5A8}"/>
    <dgm:cxn modelId="{3053DDB5-69D2-E249-96CE-89069FBFFF9A}" type="presOf" srcId="{B6352126-3805-4909-82E7-86F00624C676}" destId="{5871B601-968D-FA48-9178-11802B9909C1}" srcOrd="0" destOrd="0" presId="urn:microsoft.com/office/officeart/2008/layout/LinedList"/>
    <dgm:cxn modelId="{9909EA95-019E-F54A-A422-42660A38AA33}" type="presOf" srcId="{AFE03B28-CC9C-4D73-A6D9-DD1E6BBC5466}" destId="{76037049-57E6-1F49-AB84-6D348627E85F}" srcOrd="0" destOrd="0" presId="urn:microsoft.com/office/officeart/2008/layout/LinedList"/>
    <dgm:cxn modelId="{DE5BD6B9-CD60-4B71-92AC-919290ABBF35}" srcId="{B181694A-5723-428F-9280-47B1EB40316A}" destId="{0AB11ACD-FC5C-4BF6-AF6E-447080E30F5C}" srcOrd="0" destOrd="0" parTransId="{5761171A-9F9B-4293-AA4A-224C8B647318}" sibTransId="{F8A7C2EA-989A-426F-9BBB-5445792E0771}"/>
    <dgm:cxn modelId="{025E353C-915B-4A3D-945C-EB880744F457}" srcId="{B181694A-5723-428F-9280-47B1EB40316A}" destId="{0D7BFEC5-8230-4448-B152-C388291D340E}" srcOrd="2" destOrd="0" parTransId="{A0408151-614D-49D3-BFE2-7548EDB20F3E}" sibTransId="{62E08646-04AE-497F-8F73-7189B5155F61}"/>
    <dgm:cxn modelId="{E6B02CB7-971D-F745-96F6-14329FE6C77C}" type="presOf" srcId="{B181694A-5723-428F-9280-47B1EB40316A}" destId="{F3EB8C85-D87C-2C4B-8EC8-D98C2EDBE869}" srcOrd="0" destOrd="0" presId="urn:microsoft.com/office/officeart/2008/layout/LinedList"/>
    <dgm:cxn modelId="{866AFF9D-57FF-41D6-ADD0-EF98A519D13C}" srcId="{B181694A-5723-428F-9280-47B1EB40316A}" destId="{AFE03B28-CC9C-4D73-A6D9-DD1E6BBC5466}" srcOrd="3" destOrd="0" parTransId="{8F19FFAB-411C-4ACF-AEDD-B0934933DA2D}" sibTransId="{74D9872C-47D5-4583-BBC1-48E2A3F53A63}"/>
    <dgm:cxn modelId="{79AB8FD7-B6B6-6D4F-9A25-1441ACE6C997}" type="presOf" srcId="{0D7BFEC5-8230-4448-B152-C388291D340E}" destId="{013A6368-83DB-F447-8B0A-71FB4794E246}" srcOrd="0" destOrd="0" presId="urn:microsoft.com/office/officeart/2008/layout/LinedList"/>
    <dgm:cxn modelId="{F7335FE8-38DE-4AD6-93F6-AA7AF094DEE5}" srcId="{B181694A-5723-428F-9280-47B1EB40316A}" destId="{B6352126-3805-4909-82E7-86F00624C676}" srcOrd="1" destOrd="0" parTransId="{220EE0DF-0CA6-43E7-B288-4194DA8D0BF8}" sibTransId="{1C211444-D1A8-4B2A-B694-42A48106D99E}"/>
    <dgm:cxn modelId="{9DD01B19-15A9-0A49-B6FA-64CFCBD8A674}" type="presOf" srcId="{0E16EFBF-DA1E-4E0B-860C-5472C4FD453F}" destId="{0C6EDAC6-5A09-494C-A08B-42CEA19E528A}" srcOrd="0" destOrd="0" presId="urn:microsoft.com/office/officeart/2008/layout/LinedList"/>
    <dgm:cxn modelId="{14CA3FC4-3E3E-4435-8F29-0CBDB8DB7ABD}" srcId="{B181694A-5723-428F-9280-47B1EB40316A}" destId="{8768965E-CF6E-4BFD-87EB-E78F627772DE}" srcOrd="5" destOrd="0" parTransId="{59BE63CC-AEED-4740-AD04-B250697EBDEA}" sibTransId="{0257A110-10E4-4958-B90C-C84DAFFBE55A}"/>
    <dgm:cxn modelId="{F132AFCC-DF8B-46AD-A8C5-24FA62C22A4D}" srcId="{B181694A-5723-428F-9280-47B1EB40316A}" destId="{44828667-B1B2-4CA5-9EA1-4617EF6C899D}" srcOrd="7" destOrd="0" parTransId="{57000262-C150-4B54-832F-5119C5429855}" sibTransId="{B92D4CCB-4ECD-4178-AB0A-2083BE8015B4}"/>
    <dgm:cxn modelId="{C79BD9A6-B076-ED41-8D33-7CC52A639379}" type="presOf" srcId="{44828667-B1B2-4CA5-9EA1-4617EF6C899D}" destId="{7F4AFA55-08A5-8D44-A2D3-E1C9EE0D8A5B}" srcOrd="0" destOrd="0" presId="urn:microsoft.com/office/officeart/2008/layout/LinedList"/>
    <dgm:cxn modelId="{9BEE83D0-BC8D-4E7A-A936-CAEB582E1D9F}" srcId="{B181694A-5723-428F-9280-47B1EB40316A}" destId="{30EE9EB1-7282-46D4-85ED-A1A4D088FC3E}" srcOrd="4" destOrd="0" parTransId="{8EBD93A6-6327-4335-AB11-985DD7497290}" sibTransId="{BC3D17C5-7C38-460D-A5E4-439B06BCBBFA}"/>
    <dgm:cxn modelId="{8E3C47AE-A4D4-964B-9B78-9B6A433D30EF}" type="presOf" srcId="{0AB11ACD-FC5C-4BF6-AF6E-447080E30F5C}" destId="{717F6B61-B2DE-0F48-8885-8792C0786AA8}" srcOrd="0" destOrd="0" presId="urn:microsoft.com/office/officeart/2008/layout/LinedList"/>
    <dgm:cxn modelId="{1CD29DA5-B1B3-6C48-AA57-1F7447D4B2B2}" type="presParOf" srcId="{F3EB8C85-D87C-2C4B-8EC8-D98C2EDBE869}" destId="{7367FDB4-8E09-1F4A-BEA7-3C529E2AE29B}" srcOrd="0" destOrd="0" presId="urn:microsoft.com/office/officeart/2008/layout/LinedList"/>
    <dgm:cxn modelId="{1BB2E80F-7AF9-4F47-883D-1EA5F45993A8}" type="presParOf" srcId="{F3EB8C85-D87C-2C4B-8EC8-D98C2EDBE869}" destId="{ED35A4C7-5E0E-514B-ADCC-B59ACB2F771F}" srcOrd="1" destOrd="0" presId="urn:microsoft.com/office/officeart/2008/layout/LinedList"/>
    <dgm:cxn modelId="{739385FD-D1D7-B14E-91F0-2F1FC4D2161E}" type="presParOf" srcId="{ED35A4C7-5E0E-514B-ADCC-B59ACB2F771F}" destId="{717F6B61-B2DE-0F48-8885-8792C0786AA8}" srcOrd="0" destOrd="0" presId="urn:microsoft.com/office/officeart/2008/layout/LinedList"/>
    <dgm:cxn modelId="{BA334DC4-80A1-7D4E-BC06-484BF511386E}" type="presParOf" srcId="{ED35A4C7-5E0E-514B-ADCC-B59ACB2F771F}" destId="{E46ADD57-E763-8147-958B-FF850BEEB6D8}" srcOrd="1" destOrd="0" presId="urn:microsoft.com/office/officeart/2008/layout/LinedList"/>
    <dgm:cxn modelId="{D9511D87-746E-4749-B918-5D356C5B9847}" type="presParOf" srcId="{F3EB8C85-D87C-2C4B-8EC8-D98C2EDBE869}" destId="{29441586-2928-2042-8FB6-74FC4637785A}" srcOrd="2" destOrd="0" presId="urn:microsoft.com/office/officeart/2008/layout/LinedList"/>
    <dgm:cxn modelId="{9AE244AF-D1E4-734A-B685-456308A8DDD8}" type="presParOf" srcId="{F3EB8C85-D87C-2C4B-8EC8-D98C2EDBE869}" destId="{4148C991-6A71-E849-BC0C-B8DF522EACED}" srcOrd="3" destOrd="0" presId="urn:microsoft.com/office/officeart/2008/layout/LinedList"/>
    <dgm:cxn modelId="{F7A43C1F-3F3A-F74A-B352-DE3708327340}" type="presParOf" srcId="{4148C991-6A71-E849-BC0C-B8DF522EACED}" destId="{5871B601-968D-FA48-9178-11802B9909C1}" srcOrd="0" destOrd="0" presId="urn:microsoft.com/office/officeart/2008/layout/LinedList"/>
    <dgm:cxn modelId="{BD23109F-4617-5645-8F47-B11A3685F8EB}" type="presParOf" srcId="{4148C991-6A71-E849-BC0C-B8DF522EACED}" destId="{B640304C-C62E-3442-B556-31244F2243E7}" srcOrd="1" destOrd="0" presId="urn:microsoft.com/office/officeart/2008/layout/LinedList"/>
    <dgm:cxn modelId="{AF568763-37B8-884F-BDB8-7043D8FA56AA}" type="presParOf" srcId="{F3EB8C85-D87C-2C4B-8EC8-D98C2EDBE869}" destId="{89B8723C-C79B-DF48-9442-A5168D2A55F9}" srcOrd="4" destOrd="0" presId="urn:microsoft.com/office/officeart/2008/layout/LinedList"/>
    <dgm:cxn modelId="{DF801A46-347C-5D4B-BE4D-CC0FE52C192E}" type="presParOf" srcId="{F3EB8C85-D87C-2C4B-8EC8-D98C2EDBE869}" destId="{24508917-3851-0E4F-89CF-950C64B17DF8}" srcOrd="5" destOrd="0" presId="urn:microsoft.com/office/officeart/2008/layout/LinedList"/>
    <dgm:cxn modelId="{13A23382-003D-D04D-80DC-262D9A317D30}" type="presParOf" srcId="{24508917-3851-0E4F-89CF-950C64B17DF8}" destId="{013A6368-83DB-F447-8B0A-71FB4794E246}" srcOrd="0" destOrd="0" presId="urn:microsoft.com/office/officeart/2008/layout/LinedList"/>
    <dgm:cxn modelId="{74998A82-DC75-0847-B34A-1335A9740C3D}" type="presParOf" srcId="{24508917-3851-0E4F-89CF-950C64B17DF8}" destId="{15E1DF52-F71B-5548-9373-F54864D3E4CD}" srcOrd="1" destOrd="0" presId="urn:microsoft.com/office/officeart/2008/layout/LinedList"/>
    <dgm:cxn modelId="{85D66B0B-5898-8741-A11B-7D61F6A9406E}" type="presParOf" srcId="{F3EB8C85-D87C-2C4B-8EC8-D98C2EDBE869}" destId="{2E4B7F3D-1B0B-2841-90A1-DCD8576FA073}" srcOrd="6" destOrd="0" presId="urn:microsoft.com/office/officeart/2008/layout/LinedList"/>
    <dgm:cxn modelId="{FAFF883C-8E80-FB41-B9A0-564688169B0A}" type="presParOf" srcId="{F3EB8C85-D87C-2C4B-8EC8-D98C2EDBE869}" destId="{32BE644D-9DD8-F146-B122-C370E7B80785}" srcOrd="7" destOrd="0" presId="urn:microsoft.com/office/officeart/2008/layout/LinedList"/>
    <dgm:cxn modelId="{8DA1CEE4-E026-D345-A238-D6C4C481A4E5}" type="presParOf" srcId="{32BE644D-9DD8-F146-B122-C370E7B80785}" destId="{76037049-57E6-1F49-AB84-6D348627E85F}" srcOrd="0" destOrd="0" presId="urn:microsoft.com/office/officeart/2008/layout/LinedList"/>
    <dgm:cxn modelId="{FCF9C9F8-8D63-E640-89E1-2A55797D33D0}" type="presParOf" srcId="{32BE644D-9DD8-F146-B122-C370E7B80785}" destId="{86881AC4-97E1-2D40-ABE3-C5EF423F92C8}" srcOrd="1" destOrd="0" presId="urn:microsoft.com/office/officeart/2008/layout/LinedList"/>
    <dgm:cxn modelId="{DCDCAAA6-D42B-F44C-AD96-7A512F25010E}" type="presParOf" srcId="{F3EB8C85-D87C-2C4B-8EC8-D98C2EDBE869}" destId="{10583A45-EB96-BA46-8618-349E4D4081D1}" srcOrd="8" destOrd="0" presId="urn:microsoft.com/office/officeart/2008/layout/LinedList"/>
    <dgm:cxn modelId="{1B19D84D-C1D6-CE46-92C1-3DFF4592013D}" type="presParOf" srcId="{F3EB8C85-D87C-2C4B-8EC8-D98C2EDBE869}" destId="{06C18139-B5DB-4F46-B9A6-88497CD63117}" srcOrd="9" destOrd="0" presId="urn:microsoft.com/office/officeart/2008/layout/LinedList"/>
    <dgm:cxn modelId="{6A266133-584A-9F4C-9E72-590AC8D03845}" type="presParOf" srcId="{06C18139-B5DB-4F46-B9A6-88497CD63117}" destId="{36D71DD6-8C1B-1445-8550-5C5788C23AA7}" srcOrd="0" destOrd="0" presId="urn:microsoft.com/office/officeart/2008/layout/LinedList"/>
    <dgm:cxn modelId="{7AAE6C40-DB43-494C-9E63-3210594EF115}" type="presParOf" srcId="{06C18139-B5DB-4F46-B9A6-88497CD63117}" destId="{D0633A86-C555-A547-8E7E-111B00494D28}" srcOrd="1" destOrd="0" presId="urn:microsoft.com/office/officeart/2008/layout/LinedList"/>
    <dgm:cxn modelId="{7E7BB786-F567-004C-AAAA-36921E822DF2}" type="presParOf" srcId="{F3EB8C85-D87C-2C4B-8EC8-D98C2EDBE869}" destId="{44616F94-0812-404B-AAB1-CED3F5748093}" srcOrd="10" destOrd="0" presId="urn:microsoft.com/office/officeart/2008/layout/LinedList"/>
    <dgm:cxn modelId="{FC6B8AD2-27FD-564E-85C8-77770984F8F4}" type="presParOf" srcId="{F3EB8C85-D87C-2C4B-8EC8-D98C2EDBE869}" destId="{6FE50F1A-313D-0847-9E74-291108BC8B5B}" srcOrd="11" destOrd="0" presId="urn:microsoft.com/office/officeart/2008/layout/LinedList"/>
    <dgm:cxn modelId="{2A4070B3-9B0D-8E48-93F3-968CD2A10699}" type="presParOf" srcId="{6FE50F1A-313D-0847-9E74-291108BC8B5B}" destId="{37FA1665-34B0-6A40-9FA2-9E83DD92DAC9}" srcOrd="0" destOrd="0" presId="urn:microsoft.com/office/officeart/2008/layout/LinedList"/>
    <dgm:cxn modelId="{E661B879-D0C2-514A-A6DD-A5D87E45CB55}" type="presParOf" srcId="{6FE50F1A-313D-0847-9E74-291108BC8B5B}" destId="{B2CF448E-E4EB-234F-90FC-D647DAE26D0B}" srcOrd="1" destOrd="0" presId="urn:microsoft.com/office/officeart/2008/layout/LinedList"/>
    <dgm:cxn modelId="{8C9902D7-B96A-3A47-94CB-4A5270A99457}" type="presParOf" srcId="{F3EB8C85-D87C-2C4B-8EC8-D98C2EDBE869}" destId="{70C38B33-0F6F-F545-9780-4BA1A035EE8E}" srcOrd="12" destOrd="0" presId="urn:microsoft.com/office/officeart/2008/layout/LinedList"/>
    <dgm:cxn modelId="{EDB7DD80-FFE9-E349-8646-CAB369D52C31}" type="presParOf" srcId="{F3EB8C85-D87C-2C4B-8EC8-D98C2EDBE869}" destId="{93076294-BCED-1B4F-811F-AC9E3E133C65}" srcOrd="13" destOrd="0" presId="urn:microsoft.com/office/officeart/2008/layout/LinedList"/>
    <dgm:cxn modelId="{085641D5-0A9D-FD41-8996-FA056453CDD2}" type="presParOf" srcId="{93076294-BCED-1B4F-811F-AC9E3E133C65}" destId="{0C6EDAC6-5A09-494C-A08B-42CEA19E528A}" srcOrd="0" destOrd="0" presId="urn:microsoft.com/office/officeart/2008/layout/LinedList"/>
    <dgm:cxn modelId="{0C42572E-1FE4-DE4B-8826-B9FB8D782ECA}" type="presParOf" srcId="{93076294-BCED-1B4F-811F-AC9E3E133C65}" destId="{0323B406-A4D8-F846-89EE-E35C1AB02D3B}" srcOrd="1" destOrd="0" presId="urn:microsoft.com/office/officeart/2008/layout/LinedList"/>
    <dgm:cxn modelId="{6CC428C8-E679-2044-8250-6D9558F7DF4E}" type="presParOf" srcId="{F3EB8C85-D87C-2C4B-8EC8-D98C2EDBE869}" destId="{F34A39E3-6021-AA4C-B2B5-2BFA1B5FD173}" srcOrd="14" destOrd="0" presId="urn:microsoft.com/office/officeart/2008/layout/LinedList"/>
    <dgm:cxn modelId="{326C4D5A-419E-8F49-B8CE-1B2977AA97B6}" type="presParOf" srcId="{F3EB8C85-D87C-2C4B-8EC8-D98C2EDBE869}" destId="{0AD7CF56-6E9B-A94F-A5E9-04AC5540DD6B}" srcOrd="15" destOrd="0" presId="urn:microsoft.com/office/officeart/2008/layout/LinedList"/>
    <dgm:cxn modelId="{17D11E4E-85C4-BB40-AD54-2C4143049D13}" type="presParOf" srcId="{0AD7CF56-6E9B-A94F-A5E9-04AC5540DD6B}" destId="{7F4AFA55-08A5-8D44-A2D3-E1C9EE0D8A5B}" srcOrd="0" destOrd="0" presId="urn:microsoft.com/office/officeart/2008/layout/LinedList"/>
    <dgm:cxn modelId="{4E9D2F58-5B8C-8444-AFE1-9EC3A6C0BF7C}" type="presParOf" srcId="{0AD7CF56-6E9B-A94F-A5E9-04AC5540DD6B}" destId="{C8792EF6-4AFB-6A48-BB8C-8FDCB079F3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87558-9EFB-6647-A292-0AFB135AD6CF}">
      <dsp:nvSpPr>
        <dsp:cNvPr id="0" name=""/>
        <dsp:cNvSpPr/>
      </dsp:nvSpPr>
      <dsp:spPr>
        <a:xfrm>
          <a:off x="0" y="642"/>
          <a:ext cx="599013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39B994-E291-A749-A2F2-781C6095A41B}">
      <dsp:nvSpPr>
        <dsp:cNvPr id="0" name=""/>
        <dsp:cNvSpPr/>
      </dsp:nvSpPr>
      <dsp:spPr>
        <a:xfrm>
          <a:off x="0" y="642"/>
          <a:ext cx="5990135" cy="1052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About me &amp; my previous company and environment</a:t>
          </a:r>
        </a:p>
      </dsp:txBody>
      <dsp:txXfrm>
        <a:off x="0" y="642"/>
        <a:ext cx="5990135" cy="1052153"/>
      </dsp:txXfrm>
    </dsp:sp>
    <dsp:sp modelId="{C7636509-8F08-B346-998C-78EA25D003E2}">
      <dsp:nvSpPr>
        <dsp:cNvPr id="0" name=""/>
        <dsp:cNvSpPr/>
      </dsp:nvSpPr>
      <dsp:spPr>
        <a:xfrm>
          <a:off x="0" y="1052796"/>
          <a:ext cx="599013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86F635-8C7A-E843-9093-F73DACADAD53}">
      <dsp:nvSpPr>
        <dsp:cNvPr id="0" name=""/>
        <dsp:cNvSpPr/>
      </dsp:nvSpPr>
      <dsp:spPr>
        <a:xfrm>
          <a:off x="0" y="1052796"/>
          <a:ext cx="5990135" cy="1052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Some pictures of the work environment</a:t>
          </a:r>
        </a:p>
      </dsp:txBody>
      <dsp:txXfrm>
        <a:off x="0" y="1052796"/>
        <a:ext cx="5990135" cy="1052153"/>
      </dsp:txXfrm>
    </dsp:sp>
    <dsp:sp modelId="{0883C65B-A438-DF4F-9E70-BB361FFD2D95}">
      <dsp:nvSpPr>
        <dsp:cNvPr id="0" name=""/>
        <dsp:cNvSpPr/>
      </dsp:nvSpPr>
      <dsp:spPr>
        <a:xfrm>
          <a:off x="0" y="2104950"/>
          <a:ext cx="599013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96BD2B-70A8-B94F-B332-7159FEB9475B}">
      <dsp:nvSpPr>
        <dsp:cNvPr id="0" name=""/>
        <dsp:cNvSpPr/>
      </dsp:nvSpPr>
      <dsp:spPr>
        <a:xfrm>
          <a:off x="0" y="2104950"/>
          <a:ext cx="5990135" cy="1052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My day to day activities</a:t>
          </a:r>
        </a:p>
      </dsp:txBody>
      <dsp:txXfrm>
        <a:off x="0" y="2104950"/>
        <a:ext cx="5990135" cy="1052153"/>
      </dsp:txXfrm>
    </dsp:sp>
    <dsp:sp modelId="{6ACD6E52-F9B0-4B46-AF1A-89A8FD3AD988}">
      <dsp:nvSpPr>
        <dsp:cNvPr id="0" name=""/>
        <dsp:cNvSpPr/>
      </dsp:nvSpPr>
      <dsp:spPr>
        <a:xfrm>
          <a:off x="0" y="3157103"/>
          <a:ext cx="599013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C4DB62-E3D0-2945-B21A-C24E1AE0E769}">
      <dsp:nvSpPr>
        <dsp:cNvPr id="0" name=""/>
        <dsp:cNvSpPr/>
      </dsp:nvSpPr>
      <dsp:spPr>
        <a:xfrm>
          <a:off x="0" y="3157103"/>
          <a:ext cx="5990135" cy="1052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Some early suggestions</a:t>
          </a:r>
        </a:p>
      </dsp:txBody>
      <dsp:txXfrm>
        <a:off x="0" y="3157103"/>
        <a:ext cx="5990135" cy="1052153"/>
      </dsp:txXfrm>
    </dsp:sp>
    <dsp:sp modelId="{9738EB96-C4AE-164C-992E-5AE8F2072070}">
      <dsp:nvSpPr>
        <dsp:cNvPr id="0" name=""/>
        <dsp:cNvSpPr/>
      </dsp:nvSpPr>
      <dsp:spPr>
        <a:xfrm>
          <a:off x="0" y="4209257"/>
          <a:ext cx="599013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dk2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8AA699-DAE5-2145-9891-2F529F708C8D}">
      <dsp:nvSpPr>
        <dsp:cNvPr id="0" name=""/>
        <dsp:cNvSpPr/>
      </dsp:nvSpPr>
      <dsp:spPr>
        <a:xfrm>
          <a:off x="0" y="4209257"/>
          <a:ext cx="5990135" cy="1052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Questions</a:t>
          </a:r>
        </a:p>
      </dsp:txBody>
      <dsp:txXfrm>
        <a:off x="0" y="4209257"/>
        <a:ext cx="5990135" cy="10521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7FDB4-8E09-1F4A-BEA7-3C529E2AE29B}">
      <dsp:nvSpPr>
        <dsp:cNvPr id="0" name=""/>
        <dsp:cNvSpPr/>
      </dsp:nvSpPr>
      <dsp:spPr>
        <a:xfrm>
          <a:off x="0" y="0"/>
          <a:ext cx="872259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6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7F6B61-B2DE-0F48-8885-8792C0786AA8}">
      <dsp:nvSpPr>
        <dsp:cNvPr id="0" name=""/>
        <dsp:cNvSpPr/>
      </dsp:nvSpPr>
      <dsp:spPr>
        <a:xfrm>
          <a:off x="0" y="0"/>
          <a:ext cx="8722595" cy="54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Who are </a:t>
          </a:r>
          <a:r>
            <a:rPr lang="en-US" sz="2500" kern="1200"/>
            <a:t>you</a:t>
          </a:r>
          <a:r>
            <a:rPr lang="en-US" sz="2500" kern="1200" smtClean="0"/>
            <a:t>?</a:t>
          </a:r>
          <a:endParaRPr lang="en-US" sz="2500" kern="1200" dirty="0"/>
        </a:p>
      </dsp:txBody>
      <dsp:txXfrm>
        <a:off x="0" y="0"/>
        <a:ext cx="8722595" cy="546624"/>
      </dsp:txXfrm>
    </dsp:sp>
    <dsp:sp modelId="{29441586-2928-2042-8FB6-74FC4637785A}">
      <dsp:nvSpPr>
        <dsp:cNvPr id="0" name=""/>
        <dsp:cNvSpPr/>
      </dsp:nvSpPr>
      <dsp:spPr>
        <a:xfrm>
          <a:off x="0" y="546624"/>
          <a:ext cx="872259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6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71B601-968D-FA48-9178-11802B9909C1}">
      <dsp:nvSpPr>
        <dsp:cNvPr id="0" name=""/>
        <dsp:cNvSpPr/>
      </dsp:nvSpPr>
      <dsp:spPr>
        <a:xfrm>
          <a:off x="0" y="546624"/>
          <a:ext cx="8722595" cy="54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What are you doing</a:t>
          </a:r>
          <a:r>
            <a:rPr lang="en-US" sz="2500" kern="1200"/>
            <a:t>? </a:t>
          </a:r>
          <a:r>
            <a:rPr lang="en-US" sz="2500" kern="1200" smtClean="0"/>
            <a:t> How are you?</a:t>
          </a:r>
          <a:endParaRPr lang="en-US" sz="2500" kern="1200" dirty="0"/>
        </a:p>
      </dsp:txBody>
      <dsp:txXfrm>
        <a:off x="0" y="546624"/>
        <a:ext cx="8722595" cy="546624"/>
      </dsp:txXfrm>
    </dsp:sp>
    <dsp:sp modelId="{89B8723C-C79B-DF48-9442-A5168D2A55F9}">
      <dsp:nvSpPr>
        <dsp:cNvPr id="0" name=""/>
        <dsp:cNvSpPr/>
      </dsp:nvSpPr>
      <dsp:spPr>
        <a:xfrm>
          <a:off x="0" y="1093249"/>
          <a:ext cx="872259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6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3A6368-83DB-F447-8B0A-71FB4794E246}">
      <dsp:nvSpPr>
        <dsp:cNvPr id="0" name=""/>
        <dsp:cNvSpPr/>
      </dsp:nvSpPr>
      <dsp:spPr>
        <a:xfrm>
          <a:off x="0" y="1093249"/>
          <a:ext cx="8722595" cy="54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Will you be teaching us?</a:t>
          </a:r>
        </a:p>
      </dsp:txBody>
      <dsp:txXfrm>
        <a:off x="0" y="1093249"/>
        <a:ext cx="8722595" cy="546624"/>
      </dsp:txXfrm>
    </dsp:sp>
    <dsp:sp modelId="{2E4B7F3D-1B0B-2841-90A1-DCD8576FA073}">
      <dsp:nvSpPr>
        <dsp:cNvPr id="0" name=""/>
        <dsp:cNvSpPr/>
      </dsp:nvSpPr>
      <dsp:spPr>
        <a:xfrm>
          <a:off x="0" y="1639874"/>
          <a:ext cx="872259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6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37049-57E6-1F49-AB84-6D348627E85F}">
      <dsp:nvSpPr>
        <dsp:cNvPr id="0" name=""/>
        <dsp:cNvSpPr/>
      </dsp:nvSpPr>
      <dsp:spPr>
        <a:xfrm>
          <a:off x="0" y="1639874"/>
          <a:ext cx="8722595" cy="54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When will you be teaching us?</a:t>
          </a:r>
        </a:p>
      </dsp:txBody>
      <dsp:txXfrm>
        <a:off x="0" y="1639874"/>
        <a:ext cx="8722595" cy="546624"/>
      </dsp:txXfrm>
    </dsp:sp>
    <dsp:sp modelId="{10583A45-EB96-BA46-8618-349E4D4081D1}">
      <dsp:nvSpPr>
        <dsp:cNvPr id="0" name=""/>
        <dsp:cNvSpPr/>
      </dsp:nvSpPr>
      <dsp:spPr>
        <a:xfrm>
          <a:off x="0" y="2186499"/>
          <a:ext cx="872259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6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D71DD6-8C1B-1445-8550-5C5788C23AA7}">
      <dsp:nvSpPr>
        <dsp:cNvPr id="0" name=""/>
        <dsp:cNvSpPr/>
      </dsp:nvSpPr>
      <dsp:spPr>
        <a:xfrm>
          <a:off x="0" y="2186498"/>
          <a:ext cx="8722595" cy="54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What will you be teaching us?</a:t>
          </a:r>
        </a:p>
      </dsp:txBody>
      <dsp:txXfrm>
        <a:off x="0" y="2186498"/>
        <a:ext cx="8722595" cy="546624"/>
      </dsp:txXfrm>
    </dsp:sp>
    <dsp:sp modelId="{44616F94-0812-404B-AAB1-CED3F5748093}">
      <dsp:nvSpPr>
        <dsp:cNvPr id="0" name=""/>
        <dsp:cNvSpPr/>
      </dsp:nvSpPr>
      <dsp:spPr>
        <a:xfrm>
          <a:off x="0" y="2733123"/>
          <a:ext cx="872259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6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FA1665-34B0-6A40-9FA2-9E83DD92DAC9}">
      <dsp:nvSpPr>
        <dsp:cNvPr id="0" name=""/>
        <dsp:cNvSpPr/>
      </dsp:nvSpPr>
      <dsp:spPr>
        <a:xfrm>
          <a:off x="0" y="2733123"/>
          <a:ext cx="8722595" cy="54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Why are you not teaching us?</a:t>
          </a:r>
        </a:p>
      </dsp:txBody>
      <dsp:txXfrm>
        <a:off x="0" y="2733123"/>
        <a:ext cx="8722595" cy="546624"/>
      </dsp:txXfrm>
    </dsp:sp>
    <dsp:sp modelId="{70C38B33-0F6F-F545-9780-4BA1A035EE8E}">
      <dsp:nvSpPr>
        <dsp:cNvPr id="0" name=""/>
        <dsp:cNvSpPr/>
      </dsp:nvSpPr>
      <dsp:spPr>
        <a:xfrm>
          <a:off x="0" y="3279748"/>
          <a:ext cx="872259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6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6EDAC6-5A09-494C-A08B-42CEA19E528A}">
      <dsp:nvSpPr>
        <dsp:cNvPr id="0" name=""/>
        <dsp:cNvSpPr/>
      </dsp:nvSpPr>
      <dsp:spPr>
        <a:xfrm>
          <a:off x="0" y="3279748"/>
          <a:ext cx="8722595" cy="54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Who do you work for?</a:t>
          </a:r>
        </a:p>
      </dsp:txBody>
      <dsp:txXfrm>
        <a:off x="0" y="3279748"/>
        <a:ext cx="8722595" cy="546624"/>
      </dsp:txXfrm>
    </dsp:sp>
    <dsp:sp modelId="{F34A39E3-6021-AA4C-B2B5-2BFA1B5FD173}">
      <dsp:nvSpPr>
        <dsp:cNvPr id="0" name=""/>
        <dsp:cNvSpPr/>
      </dsp:nvSpPr>
      <dsp:spPr>
        <a:xfrm>
          <a:off x="0" y="3826373"/>
          <a:ext cx="872259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6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4AFA55-08A5-8D44-A2D3-E1C9EE0D8A5B}">
      <dsp:nvSpPr>
        <dsp:cNvPr id="0" name=""/>
        <dsp:cNvSpPr/>
      </dsp:nvSpPr>
      <dsp:spPr>
        <a:xfrm>
          <a:off x="0" y="3826373"/>
          <a:ext cx="8722595" cy="546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Are you here to just say hi?</a:t>
          </a:r>
        </a:p>
      </dsp:txBody>
      <dsp:txXfrm>
        <a:off x="0" y="3826373"/>
        <a:ext cx="8722595" cy="546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2486E-E229-AB4C-A291-BCDAD093A05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27891-57FE-A84A-9366-4D5926593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 didn’t start teaching?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27891-57FE-A84A-9366-4D59265934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7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793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3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12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0576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9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0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9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C243AC6-3EEE-F246-9022-CB5F6F084A46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3C970EA5-4E14-344B-B2B9-92ED5E770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397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LxaG0TNgMM&amp;index=2&amp;list=PLrE9El5i1Uer6VYtJ393tOOzO9QwfSBaE&amp;t=0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2ii0-9-PGk&amp;index=1&amp;list=PLF9tovyahfL020hGgLIsRMZY4bfSLCFUa" TargetMode="External"/><Relationship Id="rId3" Type="http://schemas.openxmlformats.org/officeDocument/2006/relationships/hyperlink" Target="https://www.youtube.com/watch?v=zSqaf30OFqI&amp;index=14&amp;list=PLrE9El5i1Uer6VYtJ393tOOzO9QwfSBaE&amp;t=0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idingtech.com/6569/cool-sites-learn-touch-typing-for-free/" TargetMode="External"/><Relationship Id="rId4" Type="http://schemas.openxmlformats.org/officeDocument/2006/relationships/hyperlink" Target="https://10fastfinger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eybr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1947" y="758952"/>
            <a:ext cx="6323519" cy="4041648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Introduction</a:t>
            </a:r>
            <a:br>
              <a:rPr lang="en-US" sz="6000" dirty="0" smtClean="0"/>
            </a:br>
            <a:r>
              <a:rPr lang="en-US" sz="6000" dirty="0" smtClean="0"/>
              <a:t>&amp;</a:t>
            </a:r>
            <a:r>
              <a:rPr lang="en-US" sz="6000" smtClean="0"/>
              <a:t/>
            </a:r>
            <a:br>
              <a:rPr lang="en-US" sz="6000" smtClean="0"/>
            </a:br>
            <a:r>
              <a:rPr lang="en-US" sz="6000" smtClean="0"/>
              <a:t>ex-Work </a:t>
            </a:r>
            <a:r>
              <a:rPr lang="en-US" sz="6000" dirty="0" smtClean="0"/>
              <a:t>Environment</a:t>
            </a:r>
            <a:endParaRPr lang="en-US" sz="6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7DE213B-0A4F-4E9E-9153-8B0C2D0469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00651" y="0"/>
            <a:ext cx="542103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F80B31-D942-4321-A7CC-3FF24C30A9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2B6BB47-C26A-E740-A451-1A9D71C0CE80}"/>
              </a:ext>
            </a:extLst>
          </p:cNvPr>
          <p:cNvSpPr txBox="1"/>
          <p:nvPr/>
        </p:nvSpPr>
        <p:spPr>
          <a:xfrm>
            <a:off x="5195455" y="3269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83" y="94129"/>
            <a:ext cx="8889564" cy="6667173"/>
          </a:xfrm>
        </p:spPr>
      </p:pic>
    </p:spTree>
    <p:extLst>
      <p:ext uri="{BB962C8B-B14F-4D97-AF65-F5344CB8AC3E}">
        <p14:creationId xmlns:p14="http://schemas.microsoft.com/office/powerpoint/2010/main" val="211329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2434" y="857250"/>
            <a:ext cx="6858000" cy="5143500"/>
          </a:xfrm>
        </p:spPr>
      </p:pic>
    </p:spTree>
    <p:extLst>
      <p:ext uri="{BB962C8B-B14F-4D97-AF65-F5344CB8AC3E}">
        <p14:creationId xmlns:p14="http://schemas.microsoft.com/office/powerpoint/2010/main" val="5592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4ADA65C-BA4C-42BE-84D1-1AF286B7F9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42F5EBA-F777-4A1C-8E30-62DA7F55AE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3A75782-A8D0-46D1-A99A-AD8D7FCDB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B07124-E942-744F-BA22-0E2BEE69C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8005"/>
          <a:stretch/>
        </p:blipFill>
        <p:spPr>
          <a:xfrm>
            <a:off x="452284" y="0"/>
            <a:ext cx="461996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65" y="134470"/>
            <a:ext cx="8570260" cy="6427695"/>
          </a:xfrm>
        </p:spPr>
      </p:pic>
    </p:spTree>
    <p:extLst>
      <p:ext uri="{BB962C8B-B14F-4D97-AF65-F5344CB8AC3E}">
        <p14:creationId xmlns:p14="http://schemas.microsoft.com/office/powerpoint/2010/main" val="18790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4" y="117848"/>
            <a:ext cx="8853457" cy="6640093"/>
          </a:xfrm>
        </p:spPr>
      </p:pic>
    </p:spTree>
    <p:extLst>
      <p:ext uri="{BB962C8B-B14F-4D97-AF65-F5344CB8AC3E}">
        <p14:creationId xmlns:p14="http://schemas.microsoft.com/office/powerpoint/2010/main" val="13300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12" y="147916"/>
            <a:ext cx="8629588" cy="6472191"/>
          </a:xfrm>
        </p:spPr>
      </p:pic>
    </p:spTree>
    <p:extLst>
      <p:ext uri="{BB962C8B-B14F-4D97-AF65-F5344CB8AC3E}">
        <p14:creationId xmlns:p14="http://schemas.microsoft.com/office/powerpoint/2010/main" val="153090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98" y="121023"/>
            <a:ext cx="8683377" cy="6512533"/>
          </a:xfrm>
        </p:spPr>
      </p:pic>
    </p:spTree>
    <p:extLst>
      <p:ext uri="{BB962C8B-B14F-4D97-AF65-F5344CB8AC3E}">
        <p14:creationId xmlns:p14="http://schemas.microsoft.com/office/powerpoint/2010/main" val="13771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65" y="152073"/>
            <a:ext cx="8659906" cy="6494930"/>
          </a:xfrm>
        </p:spPr>
      </p:pic>
    </p:spTree>
    <p:extLst>
      <p:ext uri="{BB962C8B-B14F-4D97-AF65-F5344CB8AC3E}">
        <p14:creationId xmlns:p14="http://schemas.microsoft.com/office/powerpoint/2010/main" val="6422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89743" y="942328"/>
            <a:ext cx="6570445" cy="4927834"/>
          </a:xfrm>
        </p:spPr>
      </p:pic>
    </p:spTree>
    <p:extLst>
      <p:ext uri="{BB962C8B-B14F-4D97-AF65-F5344CB8AC3E}">
        <p14:creationId xmlns:p14="http://schemas.microsoft.com/office/powerpoint/2010/main" val="49219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65" y="279212"/>
            <a:ext cx="8275233" cy="6206425"/>
          </a:xfrm>
        </p:spPr>
      </p:pic>
    </p:spTree>
    <p:extLst>
      <p:ext uri="{BB962C8B-B14F-4D97-AF65-F5344CB8AC3E}">
        <p14:creationId xmlns:p14="http://schemas.microsoft.com/office/powerpoint/2010/main" val="16337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717B8A0-6771-47AF-B5CB-F533399E0E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FB6CC-DFC0-AF4D-BBFE-D34F499C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Topics of today’s </a:t>
            </a:r>
            <a:r>
              <a:rPr lang="en-US" sz="3600" dirty="0" smtClean="0">
                <a:solidFill>
                  <a:srgbClr val="FFFFFF"/>
                </a:solidFill>
              </a:rPr>
              <a:t>class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8ACBBC8-C685-44DA-B133-D20A24826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03BDFADA-F638-492F-A652-B4E064D0FB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597161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44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D87558-9EFB-6647-A292-0AFB135AD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0D87558-9EFB-6647-A292-0AFB135AD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39B994-E291-A749-A2F2-781C6095A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F39B994-E291-A749-A2F2-781C6095A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636509-8F08-B346-998C-78EA25D00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C7636509-8F08-B346-998C-78EA25D00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86F635-8C7A-E843-9093-F73DACADAD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D86F635-8C7A-E843-9093-F73DACADAD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83C65B-A438-DF4F-9E70-BB361FFD2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883C65B-A438-DF4F-9E70-BB361FFD2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96BD2B-70A8-B94F-B332-7159FEB94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B296BD2B-70A8-B94F-B332-7159FEB94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CD6E52-F9B0-4B46-AF1A-89A8FD3AD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6ACD6E52-F9B0-4B46-AF1A-89A8FD3AD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C4DB62-E3D0-2945-B21A-C24E1AE0E7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E6C4DB62-E3D0-2945-B21A-C24E1AE0E7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738EB96-C4AE-164C-992E-5AE8F2072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738EB96-C4AE-164C-992E-5AE8F20720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8AA699-DAE5-2145-9891-2F529F708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9A8AA699-DAE5-2145-9891-2F529F708C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8268" y="1068747"/>
            <a:ext cx="6308928" cy="4731696"/>
          </a:xfrm>
        </p:spPr>
      </p:pic>
    </p:spTree>
    <p:extLst>
      <p:ext uri="{BB962C8B-B14F-4D97-AF65-F5344CB8AC3E}">
        <p14:creationId xmlns:p14="http://schemas.microsoft.com/office/powerpoint/2010/main" val="12008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31" y="225424"/>
            <a:ext cx="8665198" cy="6498899"/>
          </a:xfrm>
        </p:spPr>
      </p:pic>
    </p:spTree>
    <p:extLst>
      <p:ext uri="{BB962C8B-B14F-4D97-AF65-F5344CB8AC3E}">
        <p14:creationId xmlns:p14="http://schemas.microsoft.com/office/powerpoint/2010/main" val="15725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48" y="198531"/>
            <a:ext cx="8251763" cy="6188822"/>
          </a:xfrm>
        </p:spPr>
      </p:pic>
    </p:spTree>
    <p:extLst>
      <p:ext uri="{BB962C8B-B14F-4D97-AF65-F5344CB8AC3E}">
        <p14:creationId xmlns:p14="http://schemas.microsoft.com/office/powerpoint/2010/main" val="5768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23" y="0"/>
            <a:ext cx="8910917" cy="6683188"/>
          </a:xfrm>
        </p:spPr>
      </p:pic>
    </p:spTree>
    <p:extLst>
      <p:ext uri="{BB962C8B-B14F-4D97-AF65-F5344CB8AC3E}">
        <p14:creationId xmlns:p14="http://schemas.microsoft.com/office/powerpoint/2010/main" val="4965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5" y="0"/>
            <a:ext cx="8969187" cy="6726890"/>
          </a:xfrm>
        </p:spPr>
      </p:pic>
    </p:spTree>
    <p:extLst>
      <p:ext uri="{BB962C8B-B14F-4D97-AF65-F5344CB8AC3E}">
        <p14:creationId xmlns:p14="http://schemas.microsoft.com/office/powerpoint/2010/main" val="14656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F92CD2-E138-9341-8A53-211FFF55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benefits I had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7C4BAE-B79C-5246-AF5F-A01F72337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Unlimited PTO</a:t>
            </a:r>
          </a:p>
          <a:p>
            <a:pPr lvl="1"/>
            <a:r>
              <a:rPr lang="en-US" dirty="0"/>
              <a:t>Unlimited WFH</a:t>
            </a:r>
          </a:p>
          <a:p>
            <a:pPr lvl="1"/>
            <a:r>
              <a:rPr lang="en-US" dirty="0"/>
              <a:t>Unlimited sick days</a:t>
            </a:r>
          </a:p>
          <a:p>
            <a:r>
              <a:rPr lang="en-US" dirty="0"/>
              <a:t>No tracking of how many hours of work you did daily</a:t>
            </a:r>
          </a:p>
          <a:p>
            <a:pPr lvl="1"/>
            <a:r>
              <a:rPr lang="en-US" dirty="0"/>
              <a:t>Contract literally said: OK. You are an adult…</a:t>
            </a:r>
          </a:p>
          <a:p>
            <a:r>
              <a:rPr lang="en-US" dirty="0"/>
              <a:t>Free health insurance. No payments whatsoever.</a:t>
            </a:r>
          </a:p>
          <a:p>
            <a:r>
              <a:rPr lang="en-US" dirty="0"/>
              <a:t>Annual bonus of 10-16% after performance review</a:t>
            </a:r>
          </a:p>
          <a:p>
            <a:pPr lvl="1"/>
            <a:r>
              <a:rPr lang="en-US" dirty="0"/>
              <a:t>Some as cash</a:t>
            </a:r>
          </a:p>
          <a:p>
            <a:pPr lvl="1"/>
            <a:r>
              <a:rPr lang="en-US" dirty="0"/>
              <a:t>Some as company shares</a:t>
            </a:r>
          </a:p>
          <a:p>
            <a:r>
              <a:rPr lang="en-US" dirty="0"/>
              <a:t>Company matches up to 4% for 401K</a:t>
            </a:r>
          </a:p>
          <a:p>
            <a:r>
              <a:rPr lang="en-US" dirty="0"/>
              <a:t>Pre-tax deduction for commuting and parking money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CD3338D-EE29-9A4D-9A9A-23556E12A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179" y="1691322"/>
            <a:ext cx="3344333" cy="39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3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 Work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in between 9.00am-9.45am  </a:t>
            </a:r>
          </a:p>
          <a:p>
            <a:r>
              <a:rPr lang="en-US" dirty="0"/>
              <a:t>Check sanity (smoke) test results to see if there is anything wrong</a:t>
            </a:r>
          </a:p>
          <a:p>
            <a:r>
              <a:rPr lang="en-US" dirty="0"/>
              <a:t>Attend 9.45am-10.00am stand up meeting with the team</a:t>
            </a:r>
          </a:p>
          <a:p>
            <a:r>
              <a:rPr lang="en-US" dirty="0"/>
              <a:t>Share what I did yesterday, what I will be doing today, and if I have any blockers</a:t>
            </a:r>
          </a:p>
          <a:p>
            <a:r>
              <a:rPr lang="en-US" dirty="0"/>
              <a:t>I check my e-mails and Jira board for any updates, respond accordingly</a:t>
            </a:r>
          </a:p>
          <a:p>
            <a:r>
              <a:rPr lang="en-US" dirty="0"/>
              <a:t>I start working on whatever task I have</a:t>
            </a:r>
          </a:p>
          <a:p>
            <a:r>
              <a:rPr lang="en-US" dirty="0"/>
              <a:t>  LUNCH/ work / COFFEE / work/ </a:t>
            </a:r>
          </a:p>
          <a:p>
            <a:r>
              <a:rPr lang="en-US" dirty="0"/>
              <a:t>LEAVE around 4.30pm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87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the most important skill of a software tester?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able to communicate through any issues</a:t>
            </a:r>
          </a:p>
          <a:p>
            <a:pPr lvl="1"/>
            <a:r>
              <a:rPr lang="en-US" dirty="0"/>
              <a:t>Environment down</a:t>
            </a:r>
          </a:p>
          <a:p>
            <a:pPr lvl="1"/>
            <a:r>
              <a:rPr lang="en-US" dirty="0"/>
              <a:t>Application down</a:t>
            </a:r>
          </a:p>
          <a:p>
            <a:pPr lvl="1"/>
            <a:r>
              <a:rPr lang="en-US" dirty="0"/>
              <a:t>Not enough documentation</a:t>
            </a:r>
          </a:p>
          <a:p>
            <a:pPr lvl="1"/>
            <a:r>
              <a:rPr lang="en-US" dirty="0"/>
              <a:t>Not enough information about the task</a:t>
            </a:r>
          </a:p>
          <a:p>
            <a:r>
              <a:rPr lang="en-US" dirty="0"/>
              <a:t>Be able to work with limited time</a:t>
            </a:r>
          </a:p>
          <a:p>
            <a:pPr lvl="1"/>
            <a:r>
              <a:rPr lang="en-US" dirty="0"/>
              <a:t>Regression for the last day</a:t>
            </a:r>
          </a:p>
          <a:p>
            <a:pPr lvl="1"/>
            <a:r>
              <a:rPr lang="en-US" dirty="0"/>
              <a:t>Any other issues that may come up right before deploy</a:t>
            </a:r>
          </a:p>
        </p:txBody>
      </p:sp>
    </p:spTree>
    <p:extLst>
      <p:ext uri="{BB962C8B-B14F-4D97-AF65-F5344CB8AC3E}">
        <p14:creationId xmlns:p14="http://schemas.microsoft.com/office/powerpoint/2010/main" val="7552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able to think outside of the box</a:t>
            </a:r>
          </a:p>
          <a:p>
            <a:pPr lvl="1"/>
            <a:r>
              <a:rPr lang="en-US" dirty="0"/>
              <a:t>It is not just about clicking buttons and verifying</a:t>
            </a:r>
          </a:p>
          <a:p>
            <a:r>
              <a:rPr lang="en-US" dirty="0"/>
              <a:t>There is more to it even for just even manual testing</a:t>
            </a:r>
          </a:p>
          <a:p>
            <a:pPr lvl="1"/>
            <a:r>
              <a:rPr lang="en-US" dirty="0"/>
              <a:t>Different tools: Jira, </a:t>
            </a:r>
            <a:r>
              <a:rPr lang="en-US" dirty="0" err="1"/>
              <a:t>PostMan</a:t>
            </a:r>
            <a:r>
              <a:rPr lang="en-US" dirty="0"/>
              <a:t> (API testing), </a:t>
            </a:r>
            <a:r>
              <a:rPr lang="en-US" dirty="0" err="1"/>
              <a:t>Kibana</a:t>
            </a:r>
            <a:r>
              <a:rPr lang="en-US" dirty="0"/>
              <a:t>, </a:t>
            </a:r>
            <a:r>
              <a:rPr lang="en-US" dirty="0" err="1"/>
              <a:t>Docker</a:t>
            </a:r>
            <a:r>
              <a:rPr lang="en-US" dirty="0"/>
              <a:t>, Tomcat Server</a:t>
            </a:r>
          </a:p>
          <a:p>
            <a:r>
              <a:rPr lang="en-US" dirty="0"/>
              <a:t>Try to be critical with your everyday task, so that you can improve your critical thinking</a:t>
            </a:r>
          </a:p>
          <a:p>
            <a:r>
              <a:rPr lang="en-US" dirty="0">
                <a:hlinkClick r:id="rId2"/>
              </a:rPr>
              <a:t>VIDEO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EARLY </a:t>
            </a:r>
            <a:r>
              <a:rPr lang="en-US" sz="3200" dirty="0" smtClean="0"/>
              <a:t>SUGGESTIONS FOR SELF-SKILL DEVELOPMENT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885741" cy="4351337"/>
          </a:xfrm>
        </p:spPr>
        <p:txBody>
          <a:bodyPr/>
          <a:lstStyle/>
          <a:p>
            <a:r>
              <a:rPr lang="en-US" dirty="0"/>
              <a:t>Start practicing interview practical java questions</a:t>
            </a:r>
          </a:p>
          <a:p>
            <a:r>
              <a:rPr lang="en-US" dirty="0"/>
              <a:t>Be able to VERBALLY explain java concepts ( for java: Abstract, Interface, polymorphism</a:t>
            </a:r>
            <a:r>
              <a:rPr lang="mr-IN" dirty="0"/>
              <a:t>…</a:t>
            </a:r>
            <a:r>
              <a:rPr lang="en-US" dirty="0"/>
              <a:t> etc</a:t>
            </a:r>
            <a:r>
              <a:rPr lang="en-US" dirty="0" smtClean="0"/>
              <a:t>.)</a:t>
            </a:r>
          </a:p>
          <a:p>
            <a:r>
              <a:rPr lang="en-US" dirty="0" smtClean="0"/>
              <a:t>Record yourself and listen to yourself to see if there is anything you can improve.</a:t>
            </a:r>
            <a:endParaRPr lang="en-US" dirty="0"/>
          </a:p>
          <a:p>
            <a:r>
              <a:rPr lang="en-US" dirty="0"/>
              <a:t>Be able to practically answer the java questions =&gt; </a:t>
            </a:r>
            <a:r>
              <a:rPr lang="en-US" dirty="0">
                <a:hlinkClick r:id="rId2"/>
              </a:rPr>
              <a:t>SOME JAVA QUESTIONS</a:t>
            </a:r>
            <a:endParaRPr lang="en-US" dirty="0"/>
          </a:p>
          <a:p>
            <a:r>
              <a:rPr lang="en-US" dirty="0" err="1"/>
              <a:t>Repl.it</a:t>
            </a:r>
            <a:r>
              <a:rPr lang="en-US" dirty="0"/>
              <a:t> tasks, </a:t>
            </a:r>
            <a:r>
              <a:rPr lang="en-US" dirty="0" err="1"/>
              <a:t>HackerRank</a:t>
            </a:r>
            <a:r>
              <a:rPr lang="en-US" dirty="0"/>
              <a:t>, </a:t>
            </a:r>
            <a:r>
              <a:rPr lang="en-US" dirty="0" err="1"/>
              <a:t>CodingBat</a:t>
            </a:r>
            <a:r>
              <a:rPr lang="en-US" dirty="0"/>
              <a:t> etc.</a:t>
            </a:r>
          </a:p>
          <a:p>
            <a:r>
              <a:rPr lang="en-US" sz="1750" dirty="0"/>
              <a:t>Start listening to “Java interview questions” (maybe this one after covering OOP concepts)</a:t>
            </a:r>
          </a:p>
          <a:p>
            <a:r>
              <a:rPr lang="en-US" dirty="0"/>
              <a:t>Pay attention to Thursday classes, and start listening to soft skill related questions: </a:t>
            </a:r>
          </a:p>
          <a:p>
            <a:r>
              <a:rPr lang="en-US" dirty="0"/>
              <a:t>One good source for soft skills =&gt; </a:t>
            </a:r>
            <a:r>
              <a:rPr lang="en-US" dirty="0" smtClean="0">
                <a:hlinkClick r:id="rId3"/>
              </a:rPr>
              <a:t>PORTNOV</a:t>
            </a:r>
            <a:endParaRPr lang="en-US" dirty="0" smtClean="0"/>
          </a:p>
          <a:p>
            <a:r>
              <a:rPr lang="en-US" dirty="0" err="1" smtClean="0"/>
              <a:t>TouchTyping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92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22CDE7-EB38-EC48-97F7-0DF58D8B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Some of the questions I got from you: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CB78BF5D-71DF-4545-AB3D-3BB1D2773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165641"/>
              </p:ext>
            </p:extLst>
          </p:nvPr>
        </p:nvGraphicFramePr>
        <p:xfrm>
          <a:off x="1262063" y="2013054"/>
          <a:ext cx="8722595" cy="4372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473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67FDB4-8E09-1F4A-BEA7-3C529E2AE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367FDB4-8E09-1F4A-BEA7-3C529E2AE2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7F6B61-B2DE-0F48-8885-8792C078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17F6B61-B2DE-0F48-8885-8792C0786A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441586-2928-2042-8FB6-74FC46377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29441586-2928-2042-8FB6-74FC46377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71B601-968D-FA48-9178-11802B9909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871B601-968D-FA48-9178-11802B9909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B8723C-C79B-DF48-9442-A5168D2A5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89B8723C-C79B-DF48-9442-A5168D2A55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3A6368-83DB-F447-8B0A-71FB4794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013A6368-83DB-F447-8B0A-71FB4794E2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4B7F3D-1B0B-2841-90A1-DCD8576FA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E4B7F3D-1B0B-2841-90A1-DCD8576FA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037049-57E6-1F49-AB84-6D348627E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76037049-57E6-1F49-AB84-6D348627E8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583A45-EB96-BA46-8618-349E4D408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10583A45-EB96-BA46-8618-349E4D408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D71DD6-8C1B-1445-8550-5C5788C23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36D71DD6-8C1B-1445-8550-5C5788C23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616F94-0812-404B-AAB1-CED3F5748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44616F94-0812-404B-AAB1-CED3F5748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FA1665-34B0-6A40-9FA2-9E83DD92D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37FA1665-34B0-6A40-9FA2-9E83DD92D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C38B33-0F6F-F545-9780-4BA1A035E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70C38B33-0F6F-F545-9780-4BA1A035E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6EDAC6-5A09-494C-A08B-42CEA19E52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0C6EDAC6-5A09-494C-A08B-42CEA19E52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4A39E3-6021-AA4C-B2B5-2BFA1B5FD1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F34A39E3-6021-AA4C-B2B5-2BFA1B5FD1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4AFA55-08A5-8D44-A2D3-E1C9EE0D8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7F4AFA55-08A5-8D44-A2D3-E1C9EE0D8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49" y="1367763"/>
            <a:ext cx="3494362" cy="303662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What is touch typing?</a:t>
            </a: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Touch typing is typing </a:t>
            </a:r>
            <a:r>
              <a:rPr lang="en-US" sz="2400" dirty="0" smtClean="0"/>
              <a:t>without looking </a:t>
            </a:r>
            <a:r>
              <a:rPr lang="en-US" sz="2400" dirty="0"/>
              <a:t>to find the keys.</a:t>
            </a:r>
          </a:p>
          <a:p>
            <a:r>
              <a:rPr lang="en-US" sz="2400" dirty="0"/>
              <a:t>After practicing you will have enough muscle memory to touch type. </a:t>
            </a:r>
          </a:p>
        </p:txBody>
      </p:sp>
    </p:spTree>
    <p:extLst>
      <p:ext uri="{BB962C8B-B14F-4D97-AF65-F5344CB8AC3E}">
        <p14:creationId xmlns:p14="http://schemas.microsoft.com/office/powerpoint/2010/main" val="10020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82" y="892969"/>
            <a:ext cx="3494362" cy="2328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Why touch typing is important?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Typing is what you will be doing in your professional and personal life</a:t>
            </a:r>
          </a:p>
          <a:p>
            <a:r>
              <a:rPr lang="en-US" sz="2400" dirty="0"/>
              <a:t>This could be one of the best skills you can get as an IT professional</a:t>
            </a:r>
          </a:p>
          <a:p>
            <a:r>
              <a:rPr lang="en-US" sz="2400" dirty="0" smtClean="0"/>
              <a:t>It is in the professional nature of IT jobs.</a:t>
            </a:r>
          </a:p>
          <a:p>
            <a:r>
              <a:rPr lang="en-US" sz="2400" dirty="0" smtClean="0"/>
              <a:t>It removes a great impediment </a:t>
            </a:r>
            <a:r>
              <a:rPr lang="en-US" sz="2400" dirty="0"/>
              <a:t>for you; looking at the keyboard for typing.</a:t>
            </a:r>
          </a:p>
          <a:p>
            <a:r>
              <a:rPr lang="en-US" sz="2400" dirty="0"/>
              <a:t>When you learn how to drive, you don’t look at the gas and brake pedals every time you use them. They are there, and you just use them.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36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How to learn and practice?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To Learn</a:t>
            </a:r>
            <a:endParaRPr lang="en-US" sz="2000" dirty="0">
              <a:hlinkClick r:id=""/>
            </a:endParaRPr>
          </a:p>
          <a:p>
            <a:r>
              <a:rPr lang="en-US" sz="2000" dirty="0">
                <a:hlinkClick r:id=""/>
              </a:rPr>
              <a:t>http://thetypingcat.com/</a:t>
            </a:r>
            <a:r>
              <a:rPr lang="en-US" sz="2000" dirty="0"/>
              <a:t>	</a:t>
            </a:r>
            <a:r>
              <a:rPr lang="en-US" sz="2000" dirty="0">
                <a:sym typeface="Wingdings"/>
              </a:rPr>
              <a:t> Practices to gain muscle memory</a:t>
            </a:r>
          </a:p>
          <a:p>
            <a:r>
              <a:rPr lang="en-US" sz="2000" dirty="0">
                <a:hlinkClick r:id="rId2"/>
              </a:rPr>
              <a:t>https://www.keybr.com/</a:t>
            </a:r>
            <a:endParaRPr lang="en-US" sz="2000" dirty="0"/>
          </a:p>
          <a:p>
            <a:r>
              <a:rPr lang="en-US" sz="2000" dirty="0"/>
              <a:t>More sites from here </a:t>
            </a:r>
            <a:r>
              <a:rPr lang="en-US" sz="2000" dirty="0">
                <a:sym typeface="Wingdings"/>
              </a:rPr>
              <a:t> </a:t>
            </a:r>
            <a:r>
              <a:rPr lang="en-US" sz="2000" dirty="0">
                <a:sym typeface="Wingdings"/>
                <a:hlinkClick r:id="rId3"/>
              </a:rPr>
              <a:t>LINK</a:t>
            </a:r>
            <a:endParaRPr lang="en-US" sz="2000" dirty="0">
              <a:sym typeface="Wingdings"/>
            </a:endParaRPr>
          </a:p>
          <a:p>
            <a:pPr marL="0" indent="0">
              <a:buNone/>
            </a:pPr>
            <a:r>
              <a:rPr lang="en-US" sz="2000" dirty="0">
                <a:sym typeface="Wingdings"/>
              </a:rPr>
              <a:t>To Practice</a:t>
            </a:r>
            <a:endParaRPr lang="en-US" sz="2000" dirty="0"/>
          </a:p>
          <a:p>
            <a:r>
              <a:rPr lang="en-US" sz="2000" dirty="0" err="1"/>
              <a:t>Play.typeracer.com</a:t>
            </a:r>
            <a:r>
              <a:rPr lang="en-US" sz="2000" dirty="0"/>
              <a:t>		</a:t>
            </a:r>
            <a:r>
              <a:rPr lang="en-US" sz="2000" dirty="0">
                <a:sym typeface="Wingdings"/>
              </a:rPr>
              <a:t>  One of the most popular ones</a:t>
            </a:r>
          </a:p>
          <a:p>
            <a:r>
              <a:rPr lang="en-US" sz="2000" dirty="0" err="1">
                <a:sym typeface="Wingdings"/>
              </a:rPr>
              <a:t>Zty.pe</a:t>
            </a:r>
            <a:r>
              <a:rPr lang="en-US" sz="2000" dirty="0">
                <a:sym typeface="Wingdings"/>
              </a:rPr>
              <a:t>				 Different UI (Gaming Style)</a:t>
            </a:r>
          </a:p>
          <a:p>
            <a:r>
              <a:rPr lang="en-US" sz="2000" dirty="0">
                <a:sym typeface="Wingdings"/>
                <a:hlinkClick r:id="rId4"/>
              </a:rPr>
              <a:t>https://10fastfingers.com/</a:t>
            </a:r>
            <a:endParaRPr lang="en-US" sz="2000" dirty="0">
              <a:sym typeface="Wingdings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77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remember try not to type fast</a:t>
            </a:r>
          </a:p>
          <a:p>
            <a:r>
              <a:rPr lang="en-US" dirty="0" smtClean="0"/>
              <a:t>Try to type with minimal mistakes and practice as much as you can</a:t>
            </a:r>
          </a:p>
          <a:p>
            <a:r>
              <a:rPr lang="en-US" dirty="0" smtClean="0"/>
              <a:t>When you start building a muscle memory, you will start typing faster automatically</a:t>
            </a:r>
          </a:p>
          <a:p>
            <a:r>
              <a:rPr lang="en-US" dirty="0" smtClean="0"/>
              <a:t>If you start practicing only 15 </a:t>
            </a:r>
            <a:r>
              <a:rPr lang="en-US" dirty="0" err="1" smtClean="0"/>
              <a:t>mins</a:t>
            </a:r>
            <a:r>
              <a:rPr lang="en-US" dirty="0" smtClean="0"/>
              <a:t> today until the end of your course</a:t>
            </a:r>
          </a:p>
          <a:p>
            <a:pPr lvl="1"/>
            <a:r>
              <a:rPr lang="en-US" dirty="0" smtClean="0"/>
              <a:t>You will have </a:t>
            </a:r>
            <a:r>
              <a:rPr lang="en-US" dirty="0" smtClean="0"/>
              <a:t>1800 minutes </a:t>
            </a:r>
            <a:r>
              <a:rPr lang="en-US" dirty="0" smtClean="0"/>
              <a:t>practiced in total.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E05C23E-F1C8-DE4D-BBFF-F789DC044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317" y="318653"/>
            <a:ext cx="6421737" cy="6233367"/>
          </a:xfrm>
        </p:spPr>
      </p:pic>
    </p:spTree>
    <p:extLst>
      <p:ext uri="{BB962C8B-B14F-4D97-AF65-F5344CB8AC3E}">
        <p14:creationId xmlns:p14="http://schemas.microsoft.com/office/powerpoint/2010/main" val="155881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38605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71" y="1671494"/>
            <a:ext cx="7315835" cy="4877224"/>
          </a:xfrm>
        </p:spPr>
      </p:pic>
    </p:spTree>
    <p:extLst>
      <p:ext uri="{BB962C8B-B14F-4D97-AF65-F5344CB8AC3E}">
        <p14:creationId xmlns:p14="http://schemas.microsoft.com/office/powerpoint/2010/main" val="9584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4" y="548378"/>
            <a:ext cx="4790722" cy="5603185"/>
          </a:xfrm>
        </p:spPr>
      </p:pic>
    </p:spTree>
    <p:extLst>
      <p:ext uri="{BB962C8B-B14F-4D97-AF65-F5344CB8AC3E}">
        <p14:creationId xmlns:p14="http://schemas.microsoft.com/office/powerpoint/2010/main" val="21140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42A649-703B-BF45-9B4C-A1E99781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3D82A2-4CC4-F849-804F-998730B80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333135"/>
            <a:ext cx="9692640" cy="2847002"/>
          </a:xfrm>
        </p:spPr>
        <p:txBody>
          <a:bodyPr/>
          <a:lstStyle/>
          <a:p>
            <a:r>
              <a:rPr lang="en-US" dirty="0"/>
              <a:t>Gurhan / </a:t>
            </a:r>
            <a:r>
              <a:rPr lang="en-US" dirty="0" smtClean="0"/>
              <a:t>Full time </a:t>
            </a:r>
            <a:r>
              <a:rPr lang="en-US" dirty="0" err="1" smtClean="0"/>
              <a:t>Cybertek</a:t>
            </a:r>
            <a:r>
              <a:rPr lang="en-US" dirty="0" smtClean="0"/>
              <a:t> Instructor / B4</a:t>
            </a:r>
          </a:p>
          <a:p>
            <a:r>
              <a:rPr lang="en-US" dirty="0" smtClean="0"/>
              <a:t>What are my responsibilities here in </a:t>
            </a:r>
            <a:r>
              <a:rPr lang="en-US" dirty="0" err="1" smtClean="0"/>
              <a:t>Cybertek</a:t>
            </a:r>
            <a:r>
              <a:rPr lang="en-US" dirty="0" smtClean="0"/>
              <a:t> Chicago Location?</a:t>
            </a:r>
          </a:p>
          <a:p>
            <a:r>
              <a:rPr lang="en-US" dirty="0" smtClean="0"/>
              <a:t>Why I didn’t start teaching here until now?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66" y="430116"/>
            <a:ext cx="8049038" cy="6036779"/>
          </a:xfrm>
        </p:spPr>
      </p:pic>
    </p:spTree>
    <p:extLst>
      <p:ext uri="{BB962C8B-B14F-4D97-AF65-F5344CB8AC3E}">
        <p14:creationId xmlns:p14="http://schemas.microsoft.com/office/powerpoint/2010/main" val="1689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4078" y="854923"/>
            <a:ext cx="6839385" cy="5129539"/>
          </a:xfrm>
        </p:spPr>
      </p:pic>
    </p:spTree>
    <p:extLst>
      <p:ext uri="{BB962C8B-B14F-4D97-AF65-F5344CB8AC3E}">
        <p14:creationId xmlns:p14="http://schemas.microsoft.com/office/powerpoint/2010/main" val="6157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73" y="158188"/>
            <a:ext cx="8571068" cy="6428301"/>
          </a:xfrm>
        </p:spPr>
      </p:pic>
    </p:spTree>
    <p:extLst>
      <p:ext uri="{BB962C8B-B14F-4D97-AF65-F5344CB8AC3E}">
        <p14:creationId xmlns:p14="http://schemas.microsoft.com/office/powerpoint/2010/main" val="3597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54" y="117848"/>
            <a:ext cx="8584515" cy="6438386"/>
          </a:xfrm>
        </p:spPr>
      </p:pic>
    </p:spTree>
    <p:extLst>
      <p:ext uri="{BB962C8B-B14F-4D97-AF65-F5344CB8AC3E}">
        <p14:creationId xmlns:p14="http://schemas.microsoft.com/office/powerpoint/2010/main" val="13578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71" y="107575"/>
            <a:ext cx="8677836" cy="6508377"/>
          </a:xfrm>
        </p:spPr>
      </p:pic>
    </p:spTree>
    <p:extLst>
      <p:ext uri="{BB962C8B-B14F-4D97-AF65-F5344CB8AC3E}">
        <p14:creationId xmlns:p14="http://schemas.microsoft.com/office/powerpoint/2010/main" val="77806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694</TotalTime>
  <Words>691</Words>
  <Application>Microsoft Macintosh PowerPoint</Application>
  <PresentationFormat>Widescreen</PresentationFormat>
  <Paragraphs>93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Century Schoolbook</vt:lpstr>
      <vt:lpstr>Mangal</vt:lpstr>
      <vt:lpstr>Wingdings</vt:lpstr>
      <vt:lpstr>Wingdings 2</vt:lpstr>
      <vt:lpstr>Arial</vt:lpstr>
      <vt:lpstr>View</vt:lpstr>
      <vt:lpstr>Introduction &amp; ex-Work Environment</vt:lpstr>
      <vt:lpstr>Topics of today’s class</vt:lpstr>
      <vt:lpstr>Some of the questions I got from you: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benefits I had</vt:lpstr>
      <vt:lpstr>   A Work Day</vt:lpstr>
      <vt:lpstr>What is the most important skill of a software tester?</vt:lpstr>
      <vt:lpstr>PowerPoint Presentation</vt:lpstr>
      <vt:lpstr>EARLY SUGGESTIONS FOR SELF-SKILL DEVELOPMENT</vt:lpstr>
      <vt:lpstr>What is touch typing?</vt:lpstr>
      <vt:lpstr>Why touch typing is important?</vt:lpstr>
      <vt:lpstr>How to learn and practice?</vt:lpstr>
      <vt:lpstr>PowerPoint Presentation</vt:lpstr>
      <vt:lpstr>PowerPoint Presentation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&amp; A Work Day</dc:title>
  <dc:creator>Microsoft Office User</dc:creator>
  <cp:lastModifiedBy>Microsoft Office User</cp:lastModifiedBy>
  <cp:revision>46</cp:revision>
  <dcterms:created xsi:type="dcterms:W3CDTF">2018-06-23T01:21:48Z</dcterms:created>
  <dcterms:modified xsi:type="dcterms:W3CDTF">2019-11-27T22:43:34Z</dcterms:modified>
</cp:coreProperties>
</file>